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58" r:id="rId4"/>
  </p:sldMasterIdLst>
  <p:notesMasterIdLst>
    <p:notesMasterId r:id="rId41"/>
  </p:notesMasterIdLst>
  <p:sldIdLst>
    <p:sldId id="256" r:id="rId5"/>
    <p:sldId id="402" r:id="rId6"/>
    <p:sldId id="404" r:id="rId7"/>
    <p:sldId id="261" r:id="rId8"/>
    <p:sldId id="388" r:id="rId9"/>
    <p:sldId id="358" r:id="rId10"/>
    <p:sldId id="262" r:id="rId11"/>
    <p:sldId id="389" r:id="rId12"/>
    <p:sldId id="280" r:id="rId13"/>
    <p:sldId id="391" r:id="rId14"/>
    <p:sldId id="366" r:id="rId15"/>
    <p:sldId id="405" r:id="rId16"/>
    <p:sldId id="412" r:id="rId17"/>
    <p:sldId id="306" r:id="rId18"/>
    <p:sldId id="395" r:id="rId19"/>
    <p:sldId id="401" r:id="rId20"/>
    <p:sldId id="381" r:id="rId21"/>
    <p:sldId id="376" r:id="rId22"/>
    <p:sldId id="393" r:id="rId23"/>
    <p:sldId id="394" r:id="rId24"/>
    <p:sldId id="408" r:id="rId25"/>
    <p:sldId id="411" r:id="rId26"/>
    <p:sldId id="409" r:id="rId27"/>
    <p:sldId id="410" r:id="rId28"/>
    <p:sldId id="380" r:id="rId29"/>
    <p:sldId id="385" r:id="rId30"/>
    <p:sldId id="386" r:id="rId31"/>
    <p:sldId id="384" r:id="rId32"/>
    <p:sldId id="400" r:id="rId33"/>
    <p:sldId id="387" r:id="rId34"/>
    <p:sldId id="335" r:id="rId35"/>
    <p:sldId id="375" r:id="rId36"/>
    <p:sldId id="406" r:id="rId37"/>
    <p:sldId id="260" r:id="rId38"/>
    <p:sldId id="378" r:id="rId39"/>
    <p:sldId id="274" r:id="rId4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DB8453"/>
    <a:srgbClr val="0F1C70"/>
    <a:srgbClr val="C1E1CA"/>
    <a:srgbClr val="C09200"/>
    <a:srgbClr val="00ADBC"/>
    <a:srgbClr val="51BDC9"/>
    <a:srgbClr val="7F7F7F"/>
    <a:srgbClr val="6EA92D"/>
    <a:srgbClr val="328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 autoAdjust="0"/>
    <p:restoredTop sz="87291" autoAdjust="0"/>
  </p:normalViewPr>
  <p:slideViewPr>
    <p:cSldViewPr snapToGrid="0">
      <p:cViewPr varScale="1">
        <p:scale>
          <a:sx n="63" d="100"/>
          <a:sy n="63" d="100"/>
        </p:scale>
        <p:origin x="270" y="72"/>
      </p:cViewPr>
      <p:guideLst>
        <p:guide orient="horz" pos="247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Info Saldo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14 - 21 Feb</c:v>
                </c:pt>
                <c:pt idx="1">
                  <c:v>21 - 28 Feb</c:v>
                </c:pt>
                <c:pt idx="2">
                  <c:v>1 - 14 Mar</c:v>
                </c:pt>
                <c:pt idx="3">
                  <c:v>15 - 27 Mar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9293</c:v>
                </c:pt>
                <c:pt idx="1">
                  <c:v>6685</c:v>
                </c:pt>
                <c:pt idx="2">
                  <c:v>8557</c:v>
                </c:pt>
                <c:pt idx="3">
                  <c:v>3485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FD-4AF6-AEF7-8358189E03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Mutasi</c:v>
                </c:pt>
              </c:strCache>
            </c:strRef>
          </c:tx>
          <c:spPr>
            <a:solidFill>
              <a:srgbClr val="DB845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14 - 21 Feb</c:v>
                </c:pt>
                <c:pt idx="1">
                  <c:v>21 - 28 Feb</c:v>
                </c:pt>
                <c:pt idx="2">
                  <c:v>1 - 14 Mar</c:v>
                </c:pt>
                <c:pt idx="3">
                  <c:v>15 - 27 Mar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2908</c:v>
                </c:pt>
                <c:pt idx="1">
                  <c:v>1897</c:v>
                </c:pt>
                <c:pt idx="2">
                  <c:v>2496</c:v>
                </c:pt>
                <c:pt idx="3">
                  <c:v>1024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FD-4AF6-AEF7-8358189E03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Transfer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14 - 21 Feb</c:v>
                </c:pt>
                <c:pt idx="1">
                  <c:v>21 - 28 Feb</c:v>
                </c:pt>
                <c:pt idx="2">
                  <c:v>1 - 14 Mar</c:v>
                </c:pt>
                <c:pt idx="3">
                  <c:v>15 - 27 Mar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4125</c:v>
                </c:pt>
                <c:pt idx="1">
                  <c:v>3266</c:v>
                </c:pt>
                <c:pt idx="2">
                  <c:v>4820</c:v>
                </c:pt>
                <c:pt idx="3">
                  <c:v>2024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FD-4AF6-AEF7-8358189E031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TVA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14 - 21 Feb</c:v>
                </c:pt>
                <c:pt idx="1">
                  <c:v>21 - 28 Feb</c:v>
                </c:pt>
                <c:pt idx="2">
                  <c:v>1 - 14 Mar</c:v>
                </c:pt>
                <c:pt idx="3">
                  <c:v>15 - 27 Mar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1199</c:v>
                </c:pt>
                <c:pt idx="1">
                  <c:v>837</c:v>
                </c:pt>
                <c:pt idx="2">
                  <c:v>1274</c:v>
                </c:pt>
                <c:pt idx="3">
                  <c:v>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FD-4AF6-AEF7-8358189E0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0292960"/>
        <c:axId val="330087632"/>
      </c:barChart>
      <c:catAx>
        <c:axId val="40029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087632"/>
        <c:crosses val="autoZero"/>
        <c:auto val="1"/>
        <c:lblAlgn val="ctr"/>
        <c:lblOffset val="100"/>
        <c:noMultiLvlLbl val="0"/>
      </c:catAx>
      <c:valAx>
        <c:axId val="330087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29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25772-16EB-4B00-BA55-CFB8C0583B20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6B348-A8A1-49D2-A29A-5968835DB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1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6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chandra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3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chandra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93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chandra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5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chandra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chandra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25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dan</a:t>
            </a:r>
            <a:r>
              <a:rPr lang="en-US" dirty="0"/>
              <a:t> UX -&gt; Layout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, </a:t>
            </a:r>
            <a:r>
              <a:rPr lang="en-US" dirty="0" err="1"/>
              <a:t>gimana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</a:t>
            </a:r>
            <a:r>
              <a:rPr lang="en-US" dirty="0" err="1"/>
              <a:t>layar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layout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nyaman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US" dirty="0"/>
          </a:p>
          <a:p>
            <a:r>
              <a:rPr lang="en-US" dirty="0" err="1"/>
              <a:t>Krn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experience</a:t>
            </a:r>
            <a:r>
              <a:rPr lang="en-US" baseline="0" dirty="0"/>
              <a:t> yang </a:t>
            </a:r>
            <a:r>
              <a:rPr lang="en-US" baseline="0" dirty="0" err="1"/>
              <a:t>udah</a:t>
            </a:r>
            <a:r>
              <a:rPr lang="en-US" baseline="0" dirty="0"/>
              <a:t> </a:t>
            </a:r>
            <a:r>
              <a:rPr lang="en-US" baseline="0" dirty="0" err="1"/>
              <a:t>bikin</a:t>
            </a:r>
            <a:r>
              <a:rPr lang="en-US" baseline="0" dirty="0"/>
              <a:t> kayak </a:t>
            </a:r>
            <a:r>
              <a:rPr lang="en-US" baseline="0" dirty="0" err="1"/>
              <a:t>gini</a:t>
            </a:r>
            <a:r>
              <a:rPr lang="en-U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20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Kita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pilot testing </a:t>
            </a:r>
            <a:r>
              <a:rPr lang="en-US" dirty="0" err="1"/>
              <a:t>dari</a:t>
            </a:r>
            <a:r>
              <a:rPr lang="en-US" dirty="0"/>
              <a:t> scrum team,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 1 </a:t>
            </a:r>
            <a:r>
              <a:rPr lang="en-US" baseline="0" dirty="0" err="1"/>
              <a:t>lantai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dapetin</a:t>
            </a:r>
            <a:r>
              <a:rPr lang="en-US" baseline="0" dirty="0"/>
              <a:t> feedback..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udah</a:t>
            </a:r>
            <a:r>
              <a:rPr lang="en-US" dirty="0"/>
              <a:t> </a:t>
            </a:r>
            <a:r>
              <a:rPr lang="en-US" dirty="0" err="1"/>
              <a:t>nyaman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blum</a:t>
            </a:r>
            <a:r>
              <a:rPr lang="en-US" dirty="0"/>
              <a:t> </a:t>
            </a:r>
            <a:r>
              <a:rPr lang="en-US" dirty="0" err="1"/>
              <a:t>nyaman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keyboard </a:t>
            </a:r>
            <a:r>
              <a:rPr lang="en-US" dirty="0" err="1"/>
              <a:t>nya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Nanya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audience </a:t>
            </a:r>
            <a:r>
              <a:rPr lang="en-US" dirty="0" err="1"/>
              <a:t>terkait</a:t>
            </a:r>
            <a:r>
              <a:rPr lang="en-US" dirty="0"/>
              <a:t> experience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BCA keyboard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31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4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Balik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awalnya</a:t>
            </a:r>
            <a:r>
              <a:rPr lang="en-US" dirty="0"/>
              <a:t> BCA keyboard </a:t>
            </a:r>
            <a:r>
              <a:rPr lang="en-US" dirty="0" err="1"/>
              <a:t>dikembangkan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lihat</a:t>
            </a:r>
            <a:r>
              <a:rPr lang="en-US" dirty="0"/>
              <a:t> benefit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nasabah</a:t>
            </a:r>
            <a:endParaRPr lang="en-US" dirty="0"/>
          </a:p>
          <a:p>
            <a:endParaRPr lang="en-US" dirty="0"/>
          </a:p>
          <a:p>
            <a:r>
              <a:rPr lang="en-US" dirty="0"/>
              <a:t>Seamless</a:t>
            </a:r>
            <a:r>
              <a:rPr lang="en-US" baseline="0" dirty="0"/>
              <a:t> -&gt; Ga </a:t>
            </a:r>
            <a:r>
              <a:rPr lang="en-US" baseline="0" dirty="0" err="1"/>
              <a:t>perlu</a:t>
            </a:r>
            <a:r>
              <a:rPr lang="en-US" baseline="0" dirty="0"/>
              <a:t> </a:t>
            </a:r>
            <a:r>
              <a:rPr lang="en-US" baseline="0" dirty="0" err="1"/>
              <a:t>buka</a:t>
            </a:r>
            <a:r>
              <a:rPr lang="en-US" baseline="0" dirty="0"/>
              <a:t> </a:t>
            </a:r>
            <a:r>
              <a:rPr lang="en-US" baseline="0" dirty="0" err="1"/>
              <a:t>aplikasi</a:t>
            </a:r>
            <a:r>
              <a:rPr lang="en-US" baseline="0" dirty="0"/>
              <a:t> BCA mobile, </a:t>
            </a:r>
            <a:r>
              <a:rPr lang="en-US" dirty="0"/>
              <a:t>BCA keyboard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kapanpun</a:t>
            </a:r>
            <a:r>
              <a:rPr lang="en-US" dirty="0"/>
              <a:t>,</a:t>
            </a:r>
            <a:r>
              <a:rPr lang="en-US" baseline="0" dirty="0"/>
              <a:t> any time you open another apps, just do it with keyboard </a:t>
            </a:r>
            <a:r>
              <a:rPr lang="en-US" baseline="0" dirty="0" err="1"/>
              <a:t>bca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Fast Transaction -&gt;</a:t>
            </a:r>
          </a:p>
          <a:p>
            <a:endParaRPr lang="en-US" dirty="0"/>
          </a:p>
          <a:p>
            <a:r>
              <a:rPr lang="en-US" dirty="0"/>
              <a:t>Secure -&gt; </a:t>
            </a:r>
            <a:r>
              <a:rPr lang="en-US" dirty="0" err="1"/>
              <a:t>menjamin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keyboard </a:t>
            </a:r>
            <a:r>
              <a:rPr lang="en-US" dirty="0" err="1"/>
              <a:t>karena</a:t>
            </a:r>
            <a:r>
              <a:rPr lang="en-US" dirty="0"/>
              <a:t> di </a:t>
            </a:r>
            <a:r>
              <a:rPr lang="en-US" dirty="0" err="1"/>
              <a:t>kasih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baseline="0" dirty="0"/>
              <a:t> login </a:t>
            </a:r>
            <a:r>
              <a:rPr lang="en-US" baseline="0" dirty="0" err="1"/>
              <a:t>dan</a:t>
            </a:r>
            <a:r>
              <a:rPr lang="en-US" baseline="0" dirty="0"/>
              <a:t> PIN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bertransaksi</a:t>
            </a:r>
            <a:endParaRPr lang="en-US" baseline="0" dirty="0"/>
          </a:p>
          <a:p>
            <a:r>
              <a:rPr lang="en-US" baseline="0" dirty="0"/>
              <a:t>keyboard lain </a:t>
            </a:r>
            <a:r>
              <a:rPr lang="en-US" baseline="0" dirty="0" err="1"/>
              <a:t>bisa</a:t>
            </a:r>
            <a:r>
              <a:rPr lang="en-US" baseline="0" dirty="0"/>
              <a:t> di inject </a:t>
            </a:r>
            <a:r>
              <a:rPr lang="en-US" baseline="0" dirty="0" err="1"/>
              <a:t>keylogger</a:t>
            </a:r>
            <a:r>
              <a:rPr lang="en-US" baseline="0" dirty="0"/>
              <a:t>, </a:t>
            </a:r>
            <a:r>
              <a:rPr lang="en-US" dirty="0"/>
              <a:t>BCA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dijamin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baseline="0" dirty="0"/>
              <a:t> data personal </a:t>
            </a:r>
            <a:r>
              <a:rPr lang="en-US" baseline="0" dirty="0" err="1"/>
              <a:t>nasabah</a:t>
            </a:r>
            <a:r>
              <a:rPr lang="en-US" baseline="0" dirty="0"/>
              <a:t>. </a:t>
            </a:r>
            <a:r>
              <a:rPr lang="en-US" baseline="0" dirty="0" err="1"/>
              <a:t>Karena</a:t>
            </a:r>
            <a:r>
              <a:rPr lang="en-US" baseline="0" dirty="0"/>
              <a:t> banking industry </a:t>
            </a:r>
            <a:r>
              <a:rPr lang="en-US" baseline="0" dirty="0" err="1"/>
              <a:t>diawasi</a:t>
            </a:r>
            <a:r>
              <a:rPr lang="en-US" baseline="0" dirty="0"/>
              <a:t> </a:t>
            </a:r>
            <a:r>
              <a:rPr lang="en-US" baseline="0" dirty="0" err="1"/>
              <a:t>oleh</a:t>
            </a:r>
            <a:r>
              <a:rPr lang="en-US" baseline="0" dirty="0"/>
              <a:t> regulator.</a:t>
            </a:r>
          </a:p>
          <a:p>
            <a:endParaRPr lang="en-US" dirty="0"/>
          </a:p>
          <a:p>
            <a:r>
              <a:rPr lang="en-US" dirty="0"/>
              <a:t>Customer engagement</a:t>
            </a:r>
            <a:r>
              <a:rPr lang="en-US" baseline="0" dirty="0"/>
              <a:t> -&gt; </a:t>
            </a:r>
            <a:r>
              <a:rPr lang="en-US" dirty="0" err="1"/>
              <a:t>Nasabah</a:t>
            </a:r>
            <a:r>
              <a:rPr lang="en-US" baseline="0" dirty="0"/>
              <a:t> </a:t>
            </a:r>
            <a:r>
              <a:rPr lang="en-US" baseline="0" dirty="0" err="1"/>
              <a:t>semakin</a:t>
            </a:r>
            <a:r>
              <a:rPr lang="en-US" baseline="0" dirty="0"/>
              <a:t> </a:t>
            </a:r>
            <a:r>
              <a:rPr lang="en-US" baseline="0" dirty="0" err="1"/>
              <a:t>percaya</a:t>
            </a:r>
            <a:r>
              <a:rPr lang="en-US" baseline="0" dirty="0"/>
              <a:t> </a:t>
            </a:r>
            <a:r>
              <a:rPr lang="en-US" baseline="0" dirty="0" err="1"/>
              <a:t>simpan</a:t>
            </a:r>
            <a:r>
              <a:rPr lang="en-US" baseline="0" dirty="0"/>
              <a:t> </a:t>
            </a:r>
            <a:r>
              <a:rPr lang="en-US" baseline="0" dirty="0" err="1"/>
              <a:t>uang</a:t>
            </a:r>
            <a:r>
              <a:rPr lang="en-US" baseline="0" dirty="0"/>
              <a:t> di BCA </a:t>
            </a:r>
            <a:r>
              <a:rPr lang="en-US" baseline="0" dirty="0" err="1"/>
              <a:t>karena</a:t>
            </a:r>
            <a:r>
              <a:rPr lang="en-US" baseline="0" dirty="0"/>
              <a:t> </a:t>
            </a:r>
            <a:r>
              <a:rPr lang="en-US" baseline="0" dirty="0" err="1"/>
              <a:t>transaksi</a:t>
            </a:r>
            <a:r>
              <a:rPr lang="en-US" baseline="0" dirty="0"/>
              <a:t> </a:t>
            </a:r>
            <a:r>
              <a:rPr lang="en-US" baseline="0" dirty="0" err="1"/>
              <a:t>semakin</a:t>
            </a:r>
            <a:r>
              <a:rPr lang="en-US" baseline="0" dirty="0"/>
              <a:t> </a:t>
            </a:r>
            <a:r>
              <a:rPr lang="en-US" baseline="0" dirty="0" err="1"/>
              <a:t>dimudahkan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sisi</a:t>
            </a:r>
            <a:r>
              <a:rPr lang="en-US" baseline="0" dirty="0"/>
              <a:t> banking</a:t>
            </a:r>
            <a:br>
              <a:rPr lang="en-US" dirty="0"/>
            </a:br>
            <a:r>
              <a:rPr lang="en-US" dirty="0"/>
              <a:t>Kita develop</a:t>
            </a:r>
            <a:r>
              <a:rPr lang="en-US" baseline="0" dirty="0"/>
              <a:t> </a:t>
            </a:r>
            <a:r>
              <a:rPr lang="en-US" baseline="0" dirty="0" err="1"/>
              <a:t>fitur</a:t>
            </a:r>
            <a:r>
              <a:rPr lang="en-US" baseline="0" dirty="0"/>
              <a:t> yang </a:t>
            </a:r>
            <a:r>
              <a:rPr lang="en-US" baseline="0" dirty="0" err="1"/>
              <a:t>banyak</a:t>
            </a:r>
            <a:r>
              <a:rPr lang="en-US" baseline="0" dirty="0"/>
              <a:t> </a:t>
            </a:r>
            <a:r>
              <a:rPr lang="en-US" baseline="0" dirty="0" err="1"/>
              <a:t>digunakan</a:t>
            </a:r>
            <a:r>
              <a:rPr lang="en-US" baseline="0" dirty="0"/>
              <a:t> / </a:t>
            </a:r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transaksi</a:t>
            </a:r>
            <a:r>
              <a:rPr lang="en-US" baseline="0" dirty="0"/>
              <a:t> </a:t>
            </a:r>
            <a:r>
              <a:rPr lang="en-US" baseline="0" dirty="0" err="1"/>
              <a:t>lebih</a:t>
            </a:r>
            <a:r>
              <a:rPr lang="en-US" baseline="0" dirty="0"/>
              <a:t> </a:t>
            </a:r>
            <a:r>
              <a:rPr lang="en-US" baseline="0" dirty="0" err="1"/>
              <a:t>banyak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Ada </a:t>
            </a:r>
            <a:r>
              <a:rPr lang="en-US" baseline="0" dirty="0" err="1"/>
              <a:t>masukan</a:t>
            </a:r>
            <a:r>
              <a:rPr lang="en-US" baseline="0" dirty="0"/>
              <a:t> lain </a:t>
            </a:r>
            <a:r>
              <a:rPr lang="en-US" baseline="0" dirty="0" err="1"/>
              <a:t>gak</a:t>
            </a:r>
            <a:r>
              <a:rPr lang="en-US" baseline="0" dirty="0"/>
              <a:t> </a:t>
            </a:r>
            <a:r>
              <a:rPr lang="en-US" baseline="0" dirty="0" err="1"/>
              <a:t>terkait</a:t>
            </a:r>
            <a:r>
              <a:rPr lang="en-US" baseline="0" dirty="0"/>
              <a:t> fitur2 </a:t>
            </a:r>
            <a:r>
              <a:rPr lang="en-US" baseline="0" dirty="0" err="1"/>
              <a:t>yg</a:t>
            </a:r>
            <a:r>
              <a:rPr lang="en-US" baseline="0" dirty="0"/>
              <a:t> </a:t>
            </a:r>
            <a:r>
              <a:rPr lang="en-US" baseline="0" dirty="0" err="1"/>
              <a:t>mau</a:t>
            </a:r>
            <a:r>
              <a:rPr lang="en-US" baseline="0" dirty="0"/>
              <a:t> </a:t>
            </a:r>
            <a:r>
              <a:rPr lang="en-US" baseline="0" dirty="0" err="1"/>
              <a:t>dikembangkan</a:t>
            </a:r>
            <a:r>
              <a:rPr lang="en-US" baseline="0" dirty="0"/>
              <a:t> ?</a:t>
            </a:r>
          </a:p>
          <a:p>
            <a:r>
              <a:rPr lang="en-US" baseline="0" dirty="0"/>
              <a:t>Kita </a:t>
            </a:r>
            <a:r>
              <a:rPr lang="en-US" baseline="0" dirty="0" err="1"/>
              <a:t>terbuka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masukan</a:t>
            </a:r>
            <a:r>
              <a:rPr lang="en-US" baseline="0" dirty="0"/>
              <a:t> </a:t>
            </a:r>
            <a:r>
              <a:rPr lang="en-US" baseline="0" dirty="0" err="1"/>
              <a:t>nasabah</a:t>
            </a:r>
            <a:r>
              <a:rPr lang="en-US" baseline="0" dirty="0"/>
              <a:t> </a:t>
            </a:r>
            <a:r>
              <a:rPr lang="en-US" baseline="0" dirty="0" err="1"/>
              <a:t>selama</a:t>
            </a:r>
            <a:r>
              <a:rPr lang="en-US" baseline="0" dirty="0"/>
              <a:t> </a:t>
            </a:r>
            <a:r>
              <a:rPr lang="en-US" baseline="0" dirty="0" err="1"/>
              <a:t>itu</a:t>
            </a:r>
            <a:r>
              <a:rPr lang="en-US" baseline="0" dirty="0"/>
              <a:t> positive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membangun</a:t>
            </a:r>
            <a:r>
              <a:rPr lang="en-US" baseline="0" dirty="0"/>
              <a:t> apps </a:t>
            </a:r>
            <a:r>
              <a:rPr lang="en-US" baseline="0" dirty="0" err="1"/>
              <a:t>kita</a:t>
            </a:r>
            <a:r>
              <a:rPr lang="en-US" baseline="0" dirty="0"/>
              <a:t>. </a:t>
            </a:r>
            <a:r>
              <a:rPr lang="en-US" baseline="0" dirty="0" err="1"/>
              <a:t>Contohnya</a:t>
            </a:r>
            <a:r>
              <a:rPr lang="en-US" baseline="0" dirty="0"/>
              <a:t> search di </a:t>
            </a:r>
            <a:r>
              <a:rPr lang="en-US" baseline="0" dirty="0" err="1"/>
              <a:t>daftar</a:t>
            </a:r>
            <a:r>
              <a:rPr lang="en-US" baseline="0" dirty="0"/>
              <a:t> transfer </a:t>
            </a:r>
            <a:r>
              <a:rPr lang="en-US" baseline="0" dirty="0" err="1"/>
              <a:t>itu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masukan</a:t>
            </a:r>
            <a:r>
              <a:rPr lang="en-US" baseline="0" dirty="0"/>
              <a:t> </a:t>
            </a:r>
            <a:r>
              <a:rPr lang="en-US" baseline="0" dirty="0" err="1"/>
              <a:t>nasabah</a:t>
            </a:r>
            <a:r>
              <a:rPr lang="en-US" baseline="0" dirty="0"/>
              <a:t> (</a:t>
            </a:r>
            <a:r>
              <a:rPr lang="en-US" baseline="0" dirty="0" err="1"/>
              <a:t>bisa</a:t>
            </a:r>
            <a:r>
              <a:rPr lang="en-US" baseline="0" dirty="0"/>
              <a:t> </a:t>
            </a:r>
            <a:r>
              <a:rPr lang="en-US" baseline="0" dirty="0" err="1"/>
              <a:t>cerita</a:t>
            </a:r>
            <a:r>
              <a:rPr lang="en-US" baseline="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3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Didukung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adanya</a:t>
            </a:r>
            <a:r>
              <a:rPr lang="en-US" baseline="0" dirty="0"/>
              <a:t> ide </a:t>
            </a:r>
            <a:r>
              <a:rPr lang="en-US" baseline="0" dirty="0" err="1"/>
              <a:t>finhack</a:t>
            </a:r>
            <a:r>
              <a:rPr lang="en-US" baseline="0" dirty="0"/>
              <a:t> yang </a:t>
            </a:r>
            <a:r>
              <a:rPr lang="en-US" baseline="0" dirty="0" err="1"/>
              <a:t>sejalan</a:t>
            </a:r>
            <a:r>
              <a:rPr lang="en-US" baseline="0" dirty="0"/>
              <a:t> </a:t>
            </a:r>
            <a:r>
              <a:rPr lang="en-US" baseline="0" dirty="0" err="1"/>
              <a:t>sehingga</a:t>
            </a:r>
            <a:r>
              <a:rPr lang="en-US" baseline="0" dirty="0"/>
              <a:t> ide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bisa</a:t>
            </a:r>
            <a:r>
              <a:rPr lang="en-US" baseline="0" dirty="0"/>
              <a:t> </a:t>
            </a:r>
            <a:r>
              <a:rPr lang="en-US" baseline="0" dirty="0" err="1"/>
              <a:t>semakin</a:t>
            </a:r>
            <a:r>
              <a:rPr lang="en-US" baseline="0" dirty="0"/>
              <a:t> </a:t>
            </a:r>
            <a:r>
              <a:rPr lang="en-US" baseline="0" dirty="0" err="1"/>
              <a:t>diwujudkan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50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sisi</a:t>
            </a:r>
            <a:r>
              <a:rPr lang="en-US" baseline="0" dirty="0"/>
              <a:t> keyboard , possibility </a:t>
            </a:r>
            <a:r>
              <a:rPr lang="en-US" baseline="0" dirty="0" err="1"/>
              <a:t>apa</a:t>
            </a:r>
            <a:r>
              <a:rPr lang="en-US" baseline="0" dirty="0"/>
              <a:t> yang </a:t>
            </a:r>
            <a:r>
              <a:rPr lang="en-US" baseline="0" dirty="0" err="1"/>
              <a:t>bisa</a:t>
            </a:r>
            <a:r>
              <a:rPr lang="en-US" baseline="0" dirty="0"/>
              <a:t> </a:t>
            </a:r>
            <a:r>
              <a:rPr lang="en-US" baseline="0" dirty="0" err="1"/>
              <a:t>dikembangkan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Banyak</a:t>
            </a:r>
            <a:r>
              <a:rPr lang="en-US" baseline="0" dirty="0"/>
              <a:t> </a:t>
            </a:r>
            <a:r>
              <a:rPr lang="en-US" baseline="0" dirty="0" err="1"/>
              <a:t>gak</a:t>
            </a:r>
            <a:r>
              <a:rPr lang="en-US" baseline="0" dirty="0"/>
              <a:t> </a:t>
            </a:r>
            <a:r>
              <a:rPr lang="en-US" baseline="0" dirty="0" err="1"/>
              <a:t>sih</a:t>
            </a:r>
            <a:r>
              <a:rPr lang="en-US" baseline="0" dirty="0"/>
              <a:t> yang </a:t>
            </a:r>
            <a:r>
              <a:rPr lang="en-US" baseline="0" dirty="0" err="1"/>
              <a:t>pakai</a:t>
            </a:r>
            <a:r>
              <a:rPr lang="en-US" baseline="0" dirty="0"/>
              <a:t> </a:t>
            </a:r>
            <a:r>
              <a:rPr lang="en-US" baseline="0" dirty="0" err="1"/>
              <a:t>fitur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?</a:t>
            </a:r>
          </a:p>
          <a:p>
            <a:r>
              <a:rPr lang="en-US" baseline="0" dirty="0" err="1"/>
              <a:t>Atau</a:t>
            </a:r>
            <a:r>
              <a:rPr lang="en-US" baseline="0" dirty="0"/>
              <a:t> </a:t>
            </a:r>
            <a:r>
              <a:rPr lang="en-US" baseline="0" dirty="0" err="1"/>
              <a:t>pakai</a:t>
            </a:r>
            <a:r>
              <a:rPr lang="en-US" baseline="0" dirty="0"/>
              <a:t> keyboard yang </a:t>
            </a:r>
            <a:r>
              <a:rPr lang="en-US" baseline="0" dirty="0" err="1"/>
              <a:t>cuma</a:t>
            </a:r>
            <a:r>
              <a:rPr lang="en-US" baseline="0" dirty="0"/>
              <a:t> standar2 </a:t>
            </a:r>
            <a:r>
              <a:rPr lang="en-US" baseline="0" dirty="0" err="1"/>
              <a:t>aja</a:t>
            </a:r>
            <a:r>
              <a:rPr lang="en-US" baseline="0" dirty="0"/>
              <a:t>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28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0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Foto</a:t>
            </a:r>
            <a:r>
              <a:rPr lang="en-US" dirty="0"/>
              <a:t>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7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Belum</a:t>
            </a:r>
            <a:r>
              <a:rPr lang="en-US" dirty="0"/>
              <a:t> lama </a:t>
            </a:r>
            <a:r>
              <a:rPr lang="en-US" dirty="0" err="1"/>
              <a:t>diluncurkan</a:t>
            </a:r>
            <a:r>
              <a:rPr lang="en-US" dirty="0"/>
              <a:t>..</a:t>
            </a:r>
            <a:r>
              <a:rPr lang="en-US" baseline="0" dirty="0"/>
              <a:t> </a:t>
            </a:r>
            <a:r>
              <a:rPr lang="en-US" dirty="0"/>
              <a:t>23 </a:t>
            </a:r>
            <a:r>
              <a:rPr lang="en-US" dirty="0" err="1"/>
              <a:t>Februari</a:t>
            </a:r>
            <a:r>
              <a:rPr lang="en-US" baseline="0" dirty="0"/>
              <a:t> (BCA </a:t>
            </a:r>
            <a:r>
              <a:rPr lang="en-US" baseline="0" dirty="0" err="1"/>
              <a:t>Expoversary</a:t>
            </a:r>
            <a:r>
              <a:rPr lang="en-US" baseline="0" dirty="0"/>
              <a:t> / </a:t>
            </a:r>
            <a:r>
              <a:rPr lang="en-US" baseline="0" dirty="0" err="1"/>
              <a:t>Ultah</a:t>
            </a:r>
            <a:r>
              <a:rPr lang="en-US" baseline="0" dirty="0"/>
              <a:t> BCA)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2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66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Ada </a:t>
            </a:r>
            <a:r>
              <a:rPr lang="en-US" sz="900" dirty="0" err="1"/>
              <a:t>yg</a:t>
            </a:r>
            <a:r>
              <a:rPr lang="en-US" sz="900" dirty="0"/>
              <a:t> tau </a:t>
            </a:r>
            <a:r>
              <a:rPr lang="en-US" sz="900" dirty="0" err="1"/>
              <a:t>ga</a:t>
            </a:r>
            <a:r>
              <a:rPr lang="en-US" sz="900" dirty="0"/>
              <a:t> scrum </a:t>
            </a:r>
            <a:r>
              <a:rPr lang="en-US" sz="900" dirty="0" err="1"/>
              <a:t>apa</a:t>
            </a:r>
            <a:r>
              <a:rPr lang="en-US" sz="900" dirty="0"/>
              <a:t>?</a:t>
            </a:r>
          </a:p>
          <a:p>
            <a:r>
              <a:rPr lang="en-US" sz="900" dirty="0" err="1"/>
              <a:t>Jelasin</a:t>
            </a:r>
            <a:r>
              <a:rPr lang="en-US" sz="900" baseline="0" dirty="0"/>
              <a:t> ciri2 scrum?</a:t>
            </a:r>
            <a:br>
              <a:rPr lang="en-US" sz="900" baseline="0" dirty="0"/>
            </a:br>
            <a:r>
              <a:rPr lang="en-US" sz="900" baseline="0" dirty="0" err="1"/>
              <a:t>Selain</a:t>
            </a:r>
            <a:r>
              <a:rPr lang="en-US" sz="900" baseline="0" dirty="0"/>
              <a:t> scrum </a:t>
            </a:r>
            <a:r>
              <a:rPr lang="en-US" sz="900" baseline="0" dirty="0" err="1"/>
              <a:t>apalagi</a:t>
            </a:r>
            <a:r>
              <a:rPr lang="en-US" sz="900" baseline="0" dirty="0"/>
              <a:t> yang kalian tau method </a:t>
            </a:r>
            <a:r>
              <a:rPr lang="en-US" sz="900" baseline="0" dirty="0" err="1"/>
              <a:t>sdlc</a:t>
            </a:r>
            <a:r>
              <a:rPr lang="en-US" sz="900" baseline="0" dirty="0"/>
              <a:t> ?</a:t>
            </a:r>
            <a:br>
              <a:rPr lang="en-US" sz="900" baseline="0" dirty="0"/>
            </a:br>
            <a:r>
              <a:rPr lang="en-US" sz="900" baseline="0" dirty="0" err="1"/>
              <a:t>Kenapa</a:t>
            </a:r>
            <a:r>
              <a:rPr lang="en-US" sz="900" baseline="0" dirty="0"/>
              <a:t> </a:t>
            </a:r>
            <a:r>
              <a:rPr lang="en-US" sz="900" baseline="0" dirty="0" err="1"/>
              <a:t>kita</a:t>
            </a:r>
            <a:r>
              <a:rPr lang="en-US" sz="900" baseline="0" dirty="0"/>
              <a:t> </a:t>
            </a:r>
            <a:r>
              <a:rPr lang="en-US" sz="900" baseline="0" dirty="0" err="1"/>
              <a:t>pakai</a:t>
            </a:r>
            <a:r>
              <a:rPr lang="en-US" sz="900" baseline="0" dirty="0"/>
              <a:t> scrum? -&gt; Bridging </a:t>
            </a:r>
            <a:r>
              <a:rPr lang="en-US" sz="900" baseline="0" dirty="0" err="1"/>
              <a:t>ke</a:t>
            </a:r>
            <a:r>
              <a:rPr lang="en-US" sz="900" baseline="0" dirty="0"/>
              <a:t> slide </a:t>
            </a:r>
            <a:r>
              <a:rPr lang="en-US" sz="900" baseline="0" dirty="0" err="1"/>
              <a:t>selanjutnya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31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8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Prototyping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?</a:t>
            </a:r>
          </a:p>
          <a:p>
            <a:r>
              <a:rPr lang="en-US" dirty="0"/>
              <a:t>Dev </a:t>
            </a:r>
            <a:r>
              <a:rPr lang="en-US" dirty="0" err="1"/>
              <a:t>brp</a:t>
            </a:r>
            <a:r>
              <a:rPr lang="en-US" dirty="0"/>
              <a:t> org frontend &amp; service.</a:t>
            </a:r>
          </a:p>
          <a:p>
            <a:r>
              <a:rPr lang="en-US" dirty="0" err="1"/>
              <a:t>Berapa</a:t>
            </a:r>
            <a:r>
              <a:rPr lang="en-US" dirty="0"/>
              <a:t> lama?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35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 di</a:t>
            </a:r>
            <a:r>
              <a:rPr lang="en-US" baseline="0" dirty="0"/>
              <a:t> </a:t>
            </a:r>
            <a:r>
              <a:rPr lang="en-US" baseline="0" dirty="0" err="1"/>
              <a:t>timpa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B348-A8A1-49D2-A29A-5968835DB0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4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34684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113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69728-12D3-42F7-A390-3A82429F08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03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25435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083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7A6E4E8F-323E-4E56-A3E0-B410F41472FA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17" name="Rounded Rectangle 3">
              <a:extLst>
                <a:ext uri="{FF2B5EF4-FFF2-40B4-BE49-F238E27FC236}">
                  <a16:creationId xmlns:a16="http://schemas.microsoft.com/office/drawing/2014/main" id="{9EB8720D-D6C8-40E3-AEA8-C748FF71E768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91836BAA-C0E5-4D63-B27B-CBD803229F09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700">
                <a:solidFill>
                  <a:prstClr val="white"/>
                </a:solidFill>
              </a:endParaRPr>
            </a:p>
          </p:txBody>
        </p:sp>
        <p:grpSp>
          <p:nvGrpSpPr>
            <p:cNvPr id="19" name="Group 1">
              <a:extLst>
                <a:ext uri="{FF2B5EF4-FFF2-40B4-BE49-F238E27FC236}">
                  <a16:creationId xmlns:a16="http://schemas.microsoft.com/office/drawing/2014/main" id="{C28766A3-2014-43BE-876E-8A4B4FEB0841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20" name="Oval 4">
                <a:extLst>
                  <a:ext uri="{FF2B5EF4-FFF2-40B4-BE49-F238E27FC236}">
                    <a16:creationId xmlns:a16="http://schemas.microsoft.com/office/drawing/2014/main" id="{72D578AC-69F5-4335-8B22-0B0F46BD0749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Rounded Rectangle 7">
                <a:extLst>
                  <a:ext uri="{FF2B5EF4-FFF2-40B4-BE49-F238E27FC236}">
                    <a16:creationId xmlns:a16="http://schemas.microsoft.com/office/drawing/2014/main" id="{71DADC0D-963F-41B5-A251-C16889197FB9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F3B880A8-064D-444B-B101-CFC702649F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BBBB3EAD-4322-4D74-BF64-3FAA46E15A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6941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599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E3AA60-F98E-461D-A8F1-416F4930B4FB}"/>
              </a:ext>
            </a:extLst>
          </p:cNvPr>
          <p:cNvGrpSpPr/>
          <p:nvPr userDrawn="1"/>
        </p:nvGrpSpPr>
        <p:grpSpPr>
          <a:xfrm flipH="1">
            <a:off x="626349" y="1698993"/>
            <a:ext cx="4415909" cy="4616667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5BF1D60-4E96-4E3C-B98D-5370E20EF474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BCCF88-06F1-488C-87AE-E38FBA28D1AC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EE90238-2BB1-43A4-9BE2-54B3CC39297B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2440D76-FC59-468E-A566-5FFD2D6688D2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E671962-91F5-403D-A29A-091596522CBC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E5E563-0514-42D2-8D98-2B54B867E0AF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7AF6807-894C-4F19-8604-082CC7DC96AE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648DEAD-5289-42D0-8909-87695FD597F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08709" y="1946106"/>
            <a:ext cx="4005026" cy="2975928"/>
          </a:xfrm>
          <a:custGeom>
            <a:avLst/>
            <a:gdLst>
              <a:gd name="connsiteX0" fmla="*/ 0 w 4890798"/>
              <a:gd name="connsiteY0" fmla="*/ 0 h 3000625"/>
              <a:gd name="connsiteX1" fmla="*/ 4890798 w 4890798"/>
              <a:gd name="connsiteY1" fmla="*/ 0 h 3000625"/>
              <a:gd name="connsiteX2" fmla="*/ 4890798 w 4890798"/>
              <a:gd name="connsiteY2" fmla="*/ 3000625 h 3000625"/>
              <a:gd name="connsiteX3" fmla="*/ 0 w 4890798"/>
              <a:gd name="connsiteY3" fmla="*/ 3000625 h 3000625"/>
              <a:gd name="connsiteX4" fmla="*/ 0 w 4890798"/>
              <a:gd name="connsiteY4" fmla="*/ 0 h 3000625"/>
              <a:gd name="connsiteX0" fmla="*/ 0 w 4890798"/>
              <a:gd name="connsiteY0" fmla="*/ 0 h 3000625"/>
              <a:gd name="connsiteX1" fmla="*/ 4890798 w 4890798"/>
              <a:gd name="connsiteY1" fmla="*/ 0 h 3000625"/>
              <a:gd name="connsiteX2" fmla="*/ 4890798 w 4890798"/>
              <a:gd name="connsiteY2" fmla="*/ 3000625 h 3000625"/>
              <a:gd name="connsiteX3" fmla="*/ 818605 w 4890798"/>
              <a:gd name="connsiteY3" fmla="*/ 3000625 h 3000625"/>
              <a:gd name="connsiteX4" fmla="*/ 0 w 4890798"/>
              <a:gd name="connsiteY4" fmla="*/ 0 h 3000625"/>
              <a:gd name="connsiteX0" fmla="*/ 0 w 4890798"/>
              <a:gd name="connsiteY0" fmla="*/ 0 h 3000625"/>
              <a:gd name="connsiteX1" fmla="*/ 4890798 w 4890798"/>
              <a:gd name="connsiteY1" fmla="*/ 0 h 3000625"/>
              <a:gd name="connsiteX2" fmla="*/ 4890798 w 4890798"/>
              <a:gd name="connsiteY2" fmla="*/ 3000625 h 3000625"/>
              <a:gd name="connsiteX3" fmla="*/ 200297 w 4890798"/>
              <a:gd name="connsiteY3" fmla="*/ 2965791 h 3000625"/>
              <a:gd name="connsiteX4" fmla="*/ 0 w 4890798"/>
              <a:gd name="connsiteY4" fmla="*/ 0 h 3000625"/>
              <a:gd name="connsiteX0" fmla="*/ 0 w 4890798"/>
              <a:gd name="connsiteY0" fmla="*/ 0 h 2965791"/>
              <a:gd name="connsiteX1" fmla="*/ 4890798 w 4890798"/>
              <a:gd name="connsiteY1" fmla="*/ 0 h 2965791"/>
              <a:gd name="connsiteX2" fmla="*/ 3715140 w 4890798"/>
              <a:gd name="connsiteY2" fmla="*/ 2626157 h 2965791"/>
              <a:gd name="connsiteX3" fmla="*/ 200297 w 4890798"/>
              <a:gd name="connsiteY3" fmla="*/ 2965791 h 2965791"/>
              <a:gd name="connsiteX4" fmla="*/ 0 w 4890798"/>
              <a:gd name="connsiteY4" fmla="*/ 0 h 2965791"/>
              <a:gd name="connsiteX0" fmla="*/ 0 w 4890798"/>
              <a:gd name="connsiteY0" fmla="*/ 0 h 2965791"/>
              <a:gd name="connsiteX1" fmla="*/ 4890798 w 4890798"/>
              <a:gd name="connsiteY1" fmla="*/ 0 h 2965791"/>
              <a:gd name="connsiteX2" fmla="*/ 4037357 w 4890798"/>
              <a:gd name="connsiteY2" fmla="*/ 2800328 h 2965791"/>
              <a:gd name="connsiteX3" fmla="*/ 200297 w 4890798"/>
              <a:gd name="connsiteY3" fmla="*/ 2965791 h 2965791"/>
              <a:gd name="connsiteX4" fmla="*/ 0 w 4890798"/>
              <a:gd name="connsiteY4" fmla="*/ 0 h 2965791"/>
              <a:gd name="connsiteX0" fmla="*/ 0 w 4037357"/>
              <a:gd name="connsiteY0" fmla="*/ 0 h 2965791"/>
              <a:gd name="connsiteX1" fmla="*/ 3480009 w 4037357"/>
              <a:gd name="connsiteY1" fmla="*/ 418012 h 2965791"/>
              <a:gd name="connsiteX2" fmla="*/ 4037357 w 4037357"/>
              <a:gd name="connsiteY2" fmla="*/ 2800328 h 2965791"/>
              <a:gd name="connsiteX3" fmla="*/ 200297 w 4037357"/>
              <a:gd name="connsiteY3" fmla="*/ 2965791 h 2965791"/>
              <a:gd name="connsiteX4" fmla="*/ 0 w 4037357"/>
              <a:gd name="connsiteY4" fmla="*/ 0 h 2965791"/>
              <a:gd name="connsiteX0" fmla="*/ 0 w 4037357"/>
              <a:gd name="connsiteY0" fmla="*/ 0 h 2965791"/>
              <a:gd name="connsiteX1" fmla="*/ 3906729 w 4037357"/>
              <a:gd name="connsiteY1" fmla="*/ 775063 h 2965791"/>
              <a:gd name="connsiteX2" fmla="*/ 4037357 w 4037357"/>
              <a:gd name="connsiteY2" fmla="*/ 2800328 h 2965791"/>
              <a:gd name="connsiteX3" fmla="*/ 200297 w 4037357"/>
              <a:gd name="connsiteY3" fmla="*/ 2965791 h 2965791"/>
              <a:gd name="connsiteX4" fmla="*/ 0 w 4037357"/>
              <a:gd name="connsiteY4" fmla="*/ 0 h 2965791"/>
              <a:gd name="connsiteX0" fmla="*/ 0 w 4037357"/>
              <a:gd name="connsiteY0" fmla="*/ 0 h 2965791"/>
              <a:gd name="connsiteX1" fmla="*/ 3898021 w 4037357"/>
              <a:gd name="connsiteY1" fmla="*/ 748937 h 2965791"/>
              <a:gd name="connsiteX2" fmla="*/ 4037357 w 4037357"/>
              <a:gd name="connsiteY2" fmla="*/ 2800328 h 2965791"/>
              <a:gd name="connsiteX3" fmla="*/ 200297 w 4037357"/>
              <a:gd name="connsiteY3" fmla="*/ 2965791 h 2965791"/>
              <a:gd name="connsiteX4" fmla="*/ 0 w 4037357"/>
              <a:gd name="connsiteY4" fmla="*/ 0 h 2965791"/>
              <a:gd name="connsiteX0" fmla="*/ 0 w 4037357"/>
              <a:gd name="connsiteY0" fmla="*/ 0 h 2965791"/>
              <a:gd name="connsiteX1" fmla="*/ 3819644 w 4037357"/>
              <a:gd name="connsiteY1" fmla="*/ 818606 h 2965791"/>
              <a:gd name="connsiteX2" fmla="*/ 4037357 w 4037357"/>
              <a:gd name="connsiteY2" fmla="*/ 2800328 h 2965791"/>
              <a:gd name="connsiteX3" fmla="*/ 200297 w 4037357"/>
              <a:gd name="connsiteY3" fmla="*/ 2965791 h 2965791"/>
              <a:gd name="connsiteX4" fmla="*/ 0 w 4037357"/>
              <a:gd name="connsiteY4" fmla="*/ 0 h 2965791"/>
              <a:gd name="connsiteX0" fmla="*/ 0 w 3889312"/>
              <a:gd name="connsiteY0" fmla="*/ 0 h 2965791"/>
              <a:gd name="connsiteX1" fmla="*/ 3819644 w 3889312"/>
              <a:gd name="connsiteY1" fmla="*/ 818606 h 2965791"/>
              <a:gd name="connsiteX2" fmla="*/ 3889312 w 3889312"/>
              <a:gd name="connsiteY2" fmla="*/ 2782911 h 2965791"/>
              <a:gd name="connsiteX3" fmla="*/ 200297 w 3889312"/>
              <a:gd name="connsiteY3" fmla="*/ 2965791 h 2965791"/>
              <a:gd name="connsiteX4" fmla="*/ 0 w 3889312"/>
              <a:gd name="connsiteY4" fmla="*/ 0 h 2965791"/>
              <a:gd name="connsiteX0" fmla="*/ 0 w 3950272"/>
              <a:gd name="connsiteY0" fmla="*/ 0 h 2965791"/>
              <a:gd name="connsiteX1" fmla="*/ 3819644 w 3950272"/>
              <a:gd name="connsiteY1" fmla="*/ 818606 h 2965791"/>
              <a:gd name="connsiteX2" fmla="*/ 3950272 w 3950272"/>
              <a:gd name="connsiteY2" fmla="*/ 2765494 h 2965791"/>
              <a:gd name="connsiteX3" fmla="*/ 200297 w 3950272"/>
              <a:gd name="connsiteY3" fmla="*/ 2965791 h 2965791"/>
              <a:gd name="connsiteX4" fmla="*/ 0 w 3950272"/>
              <a:gd name="connsiteY4" fmla="*/ 0 h 2965791"/>
              <a:gd name="connsiteX0" fmla="*/ 0 w 3950272"/>
              <a:gd name="connsiteY0" fmla="*/ 0 h 2965791"/>
              <a:gd name="connsiteX1" fmla="*/ 3854479 w 3950272"/>
              <a:gd name="connsiteY1" fmla="*/ 827315 h 2965791"/>
              <a:gd name="connsiteX2" fmla="*/ 3950272 w 3950272"/>
              <a:gd name="connsiteY2" fmla="*/ 2765494 h 2965791"/>
              <a:gd name="connsiteX3" fmla="*/ 200297 w 3950272"/>
              <a:gd name="connsiteY3" fmla="*/ 2965791 h 2965791"/>
              <a:gd name="connsiteX4" fmla="*/ 0 w 3950272"/>
              <a:gd name="connsiteY4" fmla="*/ 0 h 2965791"/>
              <a:gd name="connsiteX0" fmla="*/ 0 w 3950272"/>
              <a:gd name="connsiteY0" fmla="*/ 0 h 2965791"/>
              <a:gd name="connsiteX1" fmla="*/ 3854479 w 3950272"/>
              <a:gd name="connsiteY1" fmla="*/ 827315 h 2965791"/>
              <a:gd name="connsiteX2" fmla="*/ 3950272 w 3950272"/>
              <a:gd name="connsiteY2" fmla="*/ 2791620 h 2965791"/>
              <a:gd name="connsiteX3" fmla="*/ 200297 w 3950272"/>
              <a:gd name="connsiteY3" fmla="*/ 2965791 h 2965791"/>
              <a:gd name="connsiteX4" fmla="*/ 0 w 3950272"/>
              <a:gd name="connsiteY4" fmla="*/ 0 h 2965791"/>
              <a:gd name="connsiteX0" fmla="*/ 0 w 3950272"/>
              <a:gd name="connsiteY0" fmla="*/ 0 h 2965791"/>
              <a:gd name="connsiteX1" fmla="*/ 3845770 w 3950272"/>
              <a:gd name="connsiteY1" fmla="*/ 775064 h 2965791"/>
              <a:gd name="connsiteX2" fmla="*/ 3950272 w 3950272"/>
              <a:gd name="connsiteY2" fmla="*/ 2791620 h 2965791"/>
              <a:gd name="connsiteX3" fmla="*/ 200297 w 3950272"/>
              <a:gd name="connsiteY3" fmla="*/ 2965791 h 2965791"/>
              <a:gd name="connsiteX4" fmla="*/ 0 w 3950272"/>
              <a:gd name="connsiteY4" fmla="*/ 0 h 2965791"/>
              <a:gd name="connsiteX0" fmla="*/ 0 w 3969322"/>
              <a:gd name="connsiteY0" fmla="*/ 0 h 2965791"/>
              <a:gd name="connsiteX1" fmla="*/ 3845770 w 3969322"/>
              <a:gd name="connsiteY1" fmla="*/ 775064 h 2965791"/>
              <a:gd name="connsiteX2" fmla="*/ 3969322 w 3969322"/>
              <a:gd name="connsiteY2" fmla="*/ 2877327 h 2965791"/>
              <a:gd name="connsiteX3" fmla="*/ 200297 w 3969322"/>
              <a:gd name="connsiteY3" fmla="*/ 2965791 h 2965791"/>
              <a:gd name="connsiteX4" fmla="*/ 0 w 3969322"/>
              <a:gd name="connsiteY4" fmla="*/ 0 h 2965791"/>
              <a:gd name="connsiteX0" fmla="*/ 0 w 3969322"/>
              <a:gd name="connsiteY0" fmla="*/ 0 h 2975314"/>
              <a:gd name="connsiteX1" fmla="*/ 3845770 w 3969322"/>
              <a:gd name="connsiteY1" fmla="*/ 775064 h 2975314"/>
              <a:gd name="connsiteX2" fmla="*/ 3969322 w 3969322"/>
              <a:gd name="connsiteY2" fmla="*/ 2877327 h 2975314"/>
              <a:gd name="connsiteX3" fmla="*/ 200297 w 3969322"/>
              <a:gd name="connsiteY3" fmla="*/ 2975314 h 2975314"/>
              <a:gd name="connsiteX4" fmla="*/ 0 w 3969322"/>
              <a:gd name="connsiteY4" fmla="*/ 0 h 297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9322" h="2975314">
                <a:moveTo>
                  <a:pt x="0" y="0"/>
                </a:moveTo>
                <a:lnTo>
                  <a:pt x="3845770" y="775064"/>
                </a:lnTo>
                <a:lnTo>
                  <a:pt x="3969322" y="2877327"/>
                </a:lnTo>
                <a:lnTo>
                  <a:pt x="200297" y="297531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32352E3-A549-4767-81E9-F00BC5097E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570894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679509" y="5628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679509" y="253124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679509" y="44995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0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3FD0B1-8B73-4344-9826-0E0B9E692CE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6960096" cy="685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465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C1360C2-C865-4284-B68D-EF12177F2C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91468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995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037E98C1-EDB9-4998-B244-222AB3F04C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88585"/>
            <a:ext cx="12192000" cy="3192965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324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1389109"/>
            <a:ext cx="12192000" cy="213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altLang="ko-KR" dirty="0">
                <a:solidFill>
                  <a:prstClr val="white"/>
                </a:solidFill>
              </a:rPr>
              <a:t>                    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91F3AC-22DD-4A77-8100-945A8877A057}"/>
              </a:ext>
            </a:extLst>
          </p:cNvPr>
          <p:cNvSpPr/>
          <p:nvPr userDrawn="1"/>
        </p:nvSpPr>
        <p:spPr>
          <a:xfrm>
            <a:off x="0" y="6638925"/>
            <a:ext cx="12192000" cy="219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5893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5255664" y="3153398"/>
            <a:ext cx="6355221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88679" y="458495"/>
            <a:ext cx="9358626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354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2086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39"/>
            <a:ext cx="5135893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7" name="Rectangle 36"/>
          <p:cNvSpPr/>
          <p:nvPr userDrawn="1"/>
        </p:nvSpPr>
        <p:spPr>
          <a:xfrm rot="10800000">
            <a:off x="5135892" y="1119739"/>
            <a:ext cx="4022165" cy="5305775"/>
          </a:xfrm>
          <a:prstGeom prst="round2SameRect">
            <a:avLst>
              <a:gd name="adj1" fmla="val 84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Picture Placeholder 35"/>
          <p:cNvSpPr>
            <a:spLocks noGrp="1"/>
          </p:cNvSpPr>
          <p:nvPr>
            <p:ph type="pic" sz="quarter" idx="11" hasCustomPrompt="1"/>
          </p:nvPr>
        </p:nvSpPr>
        <p:spPr>
          <a:xfrm>
            <a:off x="9158060" y="1119739"/>
            <a:ext cx="3050616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6F3612C-F0AE-484F-942A-DE2A05865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3503" y="209181"/>
            <a:ext cx="12192000" cy="7013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853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7466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70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7442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93578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914400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/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914400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055752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114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194766" y="332656"/>
            <a:ext cx="3352800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6710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48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6" r:id="rId3"/>
    <p:sldLayoutId id="2147483780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32" r:id="rId6"/>
    <p:sldLayoutId id="2147483751" r:id="rId7"/>
    <p:sldLayoutId id="2147483738" r:id="rId8"/>
    <p:sldLayoutId id="2147483741" r:id="rId9"/>
    <p:sldLayoutId id="2147483742" r:id="rId10"/>
    <p:sldLayoutId id="2147483743" r:id="rId11"/>
    <p:sldLayoutId id="2147483754" r:id="rId12"/>
    <p:sldLayoutId id="2147483744" r:id="rId13"/>
    <p:sldLayoutId id="2147483745" r:id="rId14"/>
    <p:sldLayoutId id="2147483746" r:id="rId15"/>
    <p:sldLayoutId id="2147483747" r:id="rId16"/>
    <p:sldLayoutId id="2147483750" r:id="rId17"/>
    <p:sldLayoutId id="2147483749" r:id="rId18"/>
    <p:sldLayoutId id="2147483752" r:id="rId19"/>
    <p:sldLayoutId id="2147483753" r:id="rId20"/>
    <p:sldLayoutId id="2147483776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12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inkedin.com/in/fransyosafa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linkedin.com/in/fransyosafat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jp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Relationship Id="rId9" Type="http://schemas.openxmlformats.org/officeDocument/2006/relationships/image" Target="../media/image7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onna-mercylia/" TargetMode="Externa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120073" y="6394654"/>
            <a:ext cx="11693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By: BCA mobile Development Team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037674" y="3912148"/>
            <a:ext cx="480022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BCA Keyboard</a:t>
            </a:r>
            <a:endParaRPr lang="ko-KR" altLang="en-US" sz="4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037674" y="5445656"/>
            <a:ext cx="47754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 err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Akses</a:t>
            </a:r>
            <a:r>
              <a:rPr lang="en-US" altLang="ko-KR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BCA mobile </a:t>
            </a:r>
            <a:r>
              <a:rPr lang="en-US" altLang="ko-KR" dirty="0" err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kini</a:t>
            </a:r>
            <a:r>
              <a:rPr lang="en-US" altLang="ko-KR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cukup</a:t>
            </a:r>
            <a:r>
              <a:rPr lang="en-US" altLang="ko-KR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dari</a:t>
            </a:r>
            <a:r>
              <a:rPr lang="en-US" altLang="ko-KR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Keyboard Smartphone-mu</a:t>
            </a:r>
            <a:endParaRPr lang="ko-KR" alt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C38AB0EB-3E4B-4EB3-8986-8912DDE2B3BD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2">
            <a:extLst>
              <a:ext uri="{FF2B5EF4-FFF2-40B4-BE49-F238E27FC236}">
                <a16:creationId xmlns:a16="http://schemas.microsoft.com/office/drawing/2014/main" id="{2027F04B-4AD3-4E0F-9BAB-5353137B1708}"/>
              </a:ext>
            </a:extLst>
          </p:cNvPr>
          <p:cNvSpPr/>
          <p:nvPr/>
        </p:nvSpPr>
        <p:spPr>
          <a:xfrm>
            <a:off x="360293" y="3850243"/>
            <a:ext cx="362565" cy="3625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ounded Rectangle 10">
            <a:extLst>
              <a:ext uri="{FF2B5EF4-FFF2-40B4-BE49-F238E27FC236}">
                <a16:creationId xmlns:a16="http://schemas.microsoft.com/office/drawing/2014/main" id="{32DF34AC-FCFA-46EB-8466-5702232D85A3}"/>
              </a:ext>
            </a:extLst>
          </p:cNvPr>
          <p:cNvSpPr>
            <a:spLocks noChangeAspect="1"/>
          </p:cNvSpPr>
          <p:nvPr/>
        </p:nvSpPr>
        <p:spPr>
          <a:xfrm>
            <a:off x="6917601" y="3702294"/>
            <a:ext cx="356613" cy="362565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Block Arc 6">
            <a:extLst>
              <a:ext uri="{FF2B5EF4-FFF2-40B4-BE49-F238E27FC236}">
                <a16:creationId xmlns:a16="http://schemas.microsoft.com/office/drawing/2014/main" id="{42EEF007-9371-40E9-BCA4-255A1DB8A5C9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26" y="-16163"/>
            <a:ext cx="2438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ara Aktivasi BCA Keybo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0"/>
            <a:ext cx="386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3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8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8" b="11123"/>
          <a:stretch/>
        </p:blipFill>
        <p:spPr>
          <a:xfrm>
            <a:off x="-38237" y="0"/>
            <a:ext cx="12296725" cy="685800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-38238" y="-19050"/>
            <a:ext cx="12296725" cy="68580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Fitur</a:t>
            </a:r>
            <a: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BCA Keyboard</a:t>
            </a:r>
          </a:p>
        </p:txBody>
      </p:sp>
      <p:sp>
        <p:nvSpPr>
          <p:cNvPr id="5" name="Isosceles Triangle 1">
            <a:extLst>
              <a:ext uri="{FF2B5EF4-FFF2-40B4-BE49-F238E27FC236}">
                <a16:creationId xmlns:a16="http://schemas.microsoft.com/office/drawing/2014/main" id="{5EBB4A4D-D35F-470E-9152-AEBDBECA5585}"/>
              </a:ext>
            </a:extLst>
          </p:cNvPr>
          <p:cNvSpPr/>
          <p:nvPr/>
        </p:nvSpPr>
        <p:spPr>
          <a:xfrm rot="5400000">
            <a:off x="1375080" y="2309816"/>
            <a:ext cx="1100913" cy="1395380"/>
          </a:xfrm>
          <a:custGeom>
            <a:avLst/>
            <a:gdLst/>
            <a:ahLst/>
            <a:cxnLst/>
            <a:rect l="l" t="t" r="r" b="b"/>
            <a:pathLst>
              <a:path w="1080000" h="1368874">
                <a:moveTo>
                  <a:pt x="1080000" y="1368874"/>
                </a:moveTo>
                <a:lnTo>
                  <a:pt x="0" y="1368874"/>
                </a:lnTo>
                <a:lnTo>
                  <a:pt x="0" y="288874"/>
                </a:lnTo>
                <a:lnTo>
                  <a:pt x="372453" y="288874"/>
                </a:lnTo>
                <a:lnTo>
                  <a:pt x="540000" y="0"/>
                </a:lnTo>
                <a:lnTo>
                  <a:pt x="707547" y="288874"/>
                </a:lnTo>
                <a:lnTo>
                  <a:pt x="1080000" y="288874"/>
                </a:lnTo>
                <a:close/>
              </a:path>
            </a:pathLst>
          </a:custGeom>
          <a:solidFill>
            <a:schemeClr val="accent4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16C062-134E-42DB-937A-6844C6D76580}"/>
              </a:ext>
            </a:extLst>
          </p:cNvPr>
          <p:cNvSpPr/>
          <p:nvPr/>
        </p:nvSpPr>
        <p:spPr>
          <a:xfrm>
            <a:off x="1601577" y="2776674"/>
            <a:ext cx="34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E02EA8-8846-422E-9582-2C112382A444}"/>
              </a:ext>
            </a:extLst>
          </p:cNvPr>
          <p:cNvSpPr/>
          <p:nvPr/>
        </p:nvSpPr>
        <p:spPr>
          <a:xfrm>
            <a:off x="1486221" y="2714055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B302C6-7099-4C74-A2A2-92F0220CDF5F}"/>
              </a:ext>
            </a:extLst>
          </p:cNvPr>
          <p:cNvSpPr/>
          <p:nvPr/>
        </p:nvSpPr>
        <p:spPr>
          <a:xfrm>
            <a:off x="1601577" y="2776674"/>
            <a:ext cx="34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22E758-CE8D-4478-8696-8F48C2430AC4}"/>
              </a:ext>
            </a:extLst>
          </p:cNvPr>
          <p:cNvGrpSpPr/>
          <p:nvPr/>
        </p:nvGrpSpPr>
        <p:grpSpPr>
          <a:xfrm>
            <a:off x="3842310" y="2632645"/>
            <a:ext cx="4718380" cy="529360"/>
            <a:chOff x="3154742" y="4341353"/>
            <a:chExt cx="2531875" cy="5293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699A36-4D24-4C12-918E-DBC4C9FC12F1}"/>
                </a:ext>
              </a:extLst>
            </p:cNvPr>
            <p:cNvSpPr txBox="1"/>
            <p:nvPr/>
          </p:nvSpPr>
          <p:spPr>
            <a:xfrm>
              <a:off x="3158737" y="4562936"/>
              <a:ext cx="2526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Menampilkan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informasi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saldo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kamu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saat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ini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3F26ED-ACD1-45F1-B9AF-C0BBD5904A20}"/>
                </a:ext>
              </a:extLst>
            </p:cNvPr>
            <p:cNvSpPr txBox="1"/>
            <p:nvPr/>
          </p:nvSpPr>
          <p:spPr>
            <a:xfrm>
              <a:off x="3154742" y="4341353"/>
              <a:ext cx="2531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Info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Saldo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Isosceles Triangle 1">
            <a:extLst>
              <a:ext uri="{FF2B5EF4-FFF2-40B4-BE49-F238E27FC236}">
                <a16:creationId xmlns:a16="http://schemas.microsoft.com/office/drawing/2014/main" id="{6F9C3FD7-5BFD-40FF-AB69-1093A166F38E}"/>
              </a:ext>
            </a:extLst>
          </p:cNvPr>
          <p:cNvSpPr/>
          <p:nvPr/>
        </p:nvSpPr>
        <p:spPr>
          <a:xfrm rot="5400000">
            <a:off x="3590535" y="4491971"/>
            <a:ext cx="1100913" cy="1395381"/>
          </a:xfrm>
          <a:custGeom>
            <a:avLst/>
            <a:gdLst/>
            <a:ahLst/>
            <a:cxnLst/>
            <a:rect l="l" t="t" r="r" b="b"/>
            <a:pathLst>
              <a:path w="1080000" h="1368874">
                <a:moveTo>
                  <a:pt x="1080000" y="1368874"/>
                </a:moveTo>
                <a:lnTo>
                  <a:pt x="0" y="1368874"/>
                </a:lnTo>
                <a:lnTo>
                  <a:pt x="0" y="288874"/>
                </a:lnTo>
                <a:lnTo>
                  <a:pt x="372453" y="288874"/>
                </a:lnTo>
                <a:lnTo>
                  <a:pt x="540000" y="0"/>
                </a:lnTo>
                <a:lnTo>
                  <a:pt x="707547" y="288874"/>
                </a:lnTo>
                <a:lnTo>
                  <a:pt x="1080000" y="288874"/>
                </a:ln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C895A2-6575-49B7-8740-4ACD02B0EE42}"/>
              </a:ext>
            </a:extLst>
          </p:cNvPr>
          <p:cNvSpPr/>
          <p:nvPr/>
        </p:nvSpPr>
        <p:spPr>
          <a:xfrm>
            <a:off x="3701389" y="4896210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0D2806-3B8C-4768-B9B0-1D66E6D7150A}"/>
              </a:ext>
            </a:extLst>
          </p:cNvPr>
          <p:cNvSpPr/>
          <p:nvPr/>
        </p:nvSpPr>
        <p:spPr>
          <a:xfrm>
            <a:off x="3822206" y="4958829"/>
            <a:ext cx="34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989C96-1349-4B3C-8817-9EF28C1C2C4E}"/>
              </a:ext>
            </a:extLst>
          </p:cNvPr>
          <p:cNvGrpSpPr/>
          <p:nvPr/>
        </p:nvGrpSpPr>
        <p:grpSpPr>
          <a:xfrm>
            <a:off x="6166575" y="4868901"/>
            <a:ext cx="4718380" cy="744803"/>
            <a:chOff x="3017860" y="4283314"/>
            <a:chExt cx="2531875" cy="7448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477FCA-3846-49CB-8F65-B52B57E8B1C5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Transfer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antar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rekening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BCA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Transfer Virtual Account. 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653143-26EF-4E8B-8EF0-8C9A26B1D5CE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Transfer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Isosceles Triangle 1">
            <a:extLst>
              <a:ext uri="{FF2B5EF4-FFF2-40B4-BE49-F238E27FC236}">
                <a16:creationId xmlns:a16="http://schemas.microsoft.com/office/drawing/2014/main" id="{17166483-8531-439B-8A8A-D920680FEFC4}"/>
              </a:ext>
            </a:extLst>
          </p:cNvPr>
          <p:cNvSpPr/>
          <p:nvPr/>
        </p:nvSpPr>
        <p:spPr>
          <a:xfrm rot="5400000">
            <a:off x="2482807" y="3409368"/>
            <a:ext cx="1100913" cy="1395380"/>
          </a:xfrm>
          <a:custGeom>
            <a:avLst/>
            <a:gdLst/>
            <a:ahLst/>
            <a:cxnLst/>
            <a:rect l="l" t="t" r="r" b="b"/>
            <a:pathLst>
              <a:path w="1080000" h="1368874">
                <a:moveTo>
                  <a:pt x="1080000" y="1368874"/>
                </a:moveTo>
                <a:lnTo>
                  <a:pt x="0" y="1368874"/>
                </a:lnTo>
                <a:lnTo>
                  <a:pt x="0" y="288874"/>
                </a:lnTo>
                <a:lnTo>
                  <a:pt x="372453" y="288874"/>
                </a:lnTo>
                <a:lnTo>
                  <a:pt x="540000" y="0"/>
                </a:lnTo>
                <a:lnTo>
                  <a:pt x="707547" y="288874"/>
                </a:lnTo>
                <a:lnTo>
                  <a:pt x="1080000" y="28887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0D524E-9B98-4D0C-866B-EAD3A152940B}"/>
              </a:ext>
            </a:extLst>
          </p:cNvPr>
          <p:cNvSpPr/>
          <p:nvPr/>
        </p:nvSpPr>
        <p:spPr>
          <a:xfrm>
            <a:off x="2605976" y="3813607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E1DC37-5AF0-4B8C-BF6C-7D2168903C41}"/>
              </a:ext>
            </a:extLst>
          </p:cNvPr>
          <p:cNvSpPr/>
          <p:nvPr/>
        </p:nvSpPr>
        <p:spPr>
          <a:xfrm>
            <a:off x="2721332" y="3876226"/>
            <a:ext cx="34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16A1A6-C483-4242-9F41-B3D57052CB91}"/>
              </a:ext>
            </a:extLst>
          </p:cNvPr>
          <p:cNvGrpSpPr/>
          <p:nvPr/>
        </p:nvGrpSpPr>
        <p:grpSpPr>
          <a:xfrm>
            <a:off x="5213046" y="3747152"/>
            <a:ext cx="4718380" cy="529360"/>
            <a:chOff x="3017860" y="4283314"/>
            <a:chExt cx="2531875" cy="52936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D7E39D-52CB-4C35-9F1A-8294C4993367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Cek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mutasi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rekening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kamu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sampai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7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hari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ke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belakang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4549C8-A07C-47E7-8854-3310F67AF5D7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Mutasi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Rekening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860" y="2410749"/>
            <a:ext cx="1059346" cy="105934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24" y="3482198"/>
            <a:ext cx="1073526" cy="107352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99" y="4734636"/>
            <a:ext cx="1062413" cy="1062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DCCFCB-DF78-4D3F-B67D-CA0823ABA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855" y="1132202"/>
            <a:ext cx="2323878" cy="15839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C8A93E-7B9A-47A3-9448-83839D1A1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1527" y="2923099"/>
            <a:ext cx="2441797" cy="1576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5EC632-16D9-4314-B1D7-AAB41D3A4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387" y="4931358"/>
            <a:ext cx="2441797" cy="134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0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4" grpId="0" animBg="1"/>
      <p:bldP spid="15" grpId="0" animBg="1"/>
      <p:bldP spid="16" grpId="0"/>
      <p:bldP spid="22" grpId="0" animBg="1"/>
      <p:bldP spid="23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 b="6922"/>
          <a:stretch/>
        </p:blipFill>
        <p:spPr>
          <a:xfrm>
            <a:off x="-1" y="-10803"/>
            <a:ext cx="12178309" cy="686880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0" y="-10803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F47F79-4263-486C-98D3-E26D22188128}"/>
              </a:ext>
            </a:extLst>
          </p:cNvPr>
          <p:cNvGrpSpPr/>
          <p:nvPr/>
        </p:nvGrpSpPr>
        <p:grpSpPr>
          <a:xfrm>
            <a:off x="8096250" y="4576124"/>
            <a:ext cx="5067300" cy="1517650"/>
            <a:chOff x="7486650" y="4299705"/>
            <a:chExt cx="5067300" cy="1517650"/>
          </a:xfrm>
        </p:grpSpPr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2E7FF50B-0F01-4260-8EC3-597FFB29F501}"/>
                </a:ext>
              </a:extLst>
            </p:cNvPr>
            <p:cNvSpPr/>
            <p:nvPr/>
          </p:nvSpPr>
          <p:spPr>
            <a:xfrm>
              <a:off x="7486650" y="4299705"/>
              <a:ext cx="5067300" cy="1346200"/>
            </a:xfrm>
            <a:prstGeom prst="round2DiagRect">
              <a:avLst>
                <a:gd name="adj1" fmla="val 44969"/>
                <a:gd name="adj2" fmla="val 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5">
              <a:extLst>
                <a:ext uri="{FF2B5EF4-FFF2-40B4-BE49-F238E27FC236}">
                  <a16:creationId xmlns:a16="http://schemas.microsoft.com/office/drawing/2014/main" id="{F3AC8C3D-A883-44AE-AC53-5FD08C74C021}"/>
                </a:ext>
              </a:extLst>
            </p:cNvPr>
            <p:cNvSpPr txBox="1">
              <a:spLocks/>
            </p:cNvSpPr>
            <p:nvPr/>
          </p:nvSpPr>
          <p:spPr>
            <a:xfrm>
              <a:off x="7696200" y="4299705"/>
              <a:ext cx="3695700" cy="15176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5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Meet The Dev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4868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-26504"/>
            <a:ext cx="12192000" cy="6884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BDE87-CCF2-437A-8D43-50AF486D28E3}"/>
              </a:ext>
            </a:extLst>
          </p:cNvPr>
          <p:cNvGrpSpPr/>
          <p:nvPr/>
        </p:nvGrpSpPr>
        <p:grpSpPr>
          <a:xfrm>
            <a:off x="99799" y="5607524"/>
            <a:ext cx="2127440" cy="1250475"/>
            <a:chOff x="649653" y="906503"/>
            <a:chExt cx="7693935" cy="4522368"/>
          </a:xfrm>
          <a:solidFill>
            <a:schemeClr val="bg1">
              <a:lumMod val="6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B81794F-F62F-4F2F-8F2D-FB4820D62B79}"/>
                </a:ext>
              </a:extLst>
            </p:cNvPr>
            <p:cNvGrpSpPr/>
            <p:nvPr/>
          </p:nvGrpSpPr>
          <p:grpSpPr>
            <a:xfrm>
              <a:off x="1686840" y="906503"/>
              <a:ext cx="1330961" cy="4404407"/>
              <a:chOff x="1962632" y="587923"/>
              <a:chExt cx="1606908" cy="5692842"/>
            </a:xfrm>
            <a:grpFill/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2521435E-8BAF-4244-AF51-F9A489D05F97}"/>
                  </a:ext>
                </a:extLst>
              </p:cNvPr>
              <p:cNvSpPr/>
              <p:nvPr/>
            </p:nvSpPr>
            <p:spPr>
              <a:xfrm>
                <a:off x="2733332" y="5823624"/>
                <a:ext cx="372189" cy="457141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701" dirty="0"/>
                  <a:t> </a:t>
                </a:r>
                <a:endParaRPr lang="ko-KR" altLang="en-US" sz="2701" dirty="0"/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38445B8E-C192-4B0C-AF4A-842314F1FCD0}"/>
                  </a:ext>
                </a:extLst>
              </p:cNvPr>
              <p:cNvSpPr/>
              <p:nvPr/>
            </p:nvSpPr>
            <p:spPr>
              <a:xfrm>
                <a:off x="2355315" y="5349411"/>
                <a:ext cx="349373" cy="622775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1D2A3AC2-8BAB-4A29-9FF0-4E68C95A1BEE}"/>
                  </a:ext>
                </a:extLst>
              </p:cNvPr>
              <p:cNvSpPr/>
              <p:nvPr/>
            </p:nvSpPr>
            <p:spPr>
              <a:xfrm>
                <a:off x="2385753" y="3258510"/>
                <a:ext cx="987693" cy="2696468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4D6979C6-2E50-4EBB-80A6-17D4812781A9}"/>
                  </a:ext>
                </a:extLst>
              </p:cNvPr>
              <p:cNvSpPr/>
              <p:nvPr/>
            </p:nvSpPr>
            <p:spPr>
              <a:xfrm>
                <a:off x="3327362" y="3615554"/>
                <a:ext cx="234997" cy="523698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604D7F0-204D-4DFF-BA44-AF661D88A15C}"/>
                  </a:ext>
                </a:extLst>
              </p:cNvPr>
              <p:cNvSpPr/>
              <p:nvPr/>
            </p:nvSpPr>
            <p:spPr>
              <a:xfrm>
                <a:off x="2019926" y="587923"/>
                <a:ext cx="342321" cy="748475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24E1FD4E-9A3E-4475-BB70-B8E171327DF5}"/>
                  </a:ext>
                </a:extLst>
              </p:cNvPr>
              <p:cNvSpPr/>
              <p:nvPr/>
            </p:nvSpPr>
            <p:spPr>
              <a:xfrm>
                <a:off x="2643481" y="1349666"/>
                <a:ext cx="523168" cy="762971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61E7CA13-92DD-4D05-81DF-C9114CEE9A32}"/>
                  </a:ext>
                </a:extLst>
              </p:cNvPr>
              <p:cNvSpPr/>
              <p:nvPr/>
            </p:nvSpPr>
            <p:spPr>
              <a:xfrm>
                <a:off x="2637401" y="1199206"/>
                <a:ext cx="516209" cy="478108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0354F159-4215-41CB-B959-AE1F0F729DF3}"/>
                  </a:ext>
                </a:extLst>
              </p:cNvPr>
              <p:cNvSpPr/>
              <p:nvPr/>
            </p:nvSpPr>
            <p:spPr>
              <a:xfrm>
                <a:off x="2460687" y="1873257"/>
                <a:ext cx="902627" cy="1510986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07D385D8-422F-4F83-8D9F-0EAD0FE57FDE}"/>
                  </a:ext>
                </a:extLst>
              </p:cNvPr>
              <p:cNvSpPr/>
              <p:nvPr/>
            </p:nvSpPr>
            <p:spPr>
              <a:xfrm>
                <a:off x="2823405" y="2045102"/>
                <a:ext cx="372326" cy="1206938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504C5A0C-FBF2-4C71-B987-B553A1465921}"/>
                  </a:ext>
                </a:extLst>
              </p:cNvPr>
              <p:cNvSpPr/>
              <p:nvPr/>
            </p:nvSpPr>
            <p:spPr>
              <a:xfrm>
                <a:off x="3067844" y="1975411"/>
                <a:ext cx="501696" cy="1929434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FCD3C2EF-6DED-4E7B-AECB-206583C570BD}"/>
                  </a:ext>
                </a:extLst>
              </p:cNvPr>
              <p:cNvSpPr/>
              <p:nvPr/>
            </p:nvSpPr>
            <p:spPr>
              <a:xfrm>
                <a:off x="1962632" y="1061614"/>
                <a:ext cx="820809" cy="2475965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Freeform 23">
                <a:extLst>
                  <a:ext uri="{FF2B5EF4-FFF2-40B4-BE49-F238E27FC236}">
                    <a16:creationId xmlns:a16="http://schemas.microsoft.com/office/drawing/2014/main" id="{FE417B93-4A46-44A0-BFBF-20F49CB554D4}"/>
                  </a:ext>
                </a:extLst>
              </p:cNvPr>
              <p:cNvSpPr/>
              <p:nvPr/>
            </p:nvSpPr>
            <p:spPr>
              <a:xfrm>
                <a:off x="3369302" y="3701672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Freeform 24">
                <a:extLst>
                  <a:ext uri="{FF2B5EF4-FFF2-40B4-BE49-F238E27FC236}">
                    <a16:creationId xmlns:a16="http://schemas.microsoft.com/office/drawing/2014/main" id="{9E6C0810-4C42-4BEE-AC22-4AE7D97F67A9}"/>
                  </a:ext>
                </a:extLst>
              </p:cNvPr>
              <p:cNvSpPr/>
              <p:nvPr/>
            </p:nvSpPr>
            <p:spPr>
              <a:xfrm>
                <a:off x="2013206" y="1026478"/>
                <a:ext cx="200477" cy="252446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7C0324D2-CE49-418C-8353-13E9768E4CCE}"/>
                </a:ext>
              </a:extLst>
            </p:cNvPr>
            <p:cNvSpPr/>
            <p:nvPr/>
          </p:nvSpPr>
          <p:spPr>
            <a:xfrm>
              <a:off x="3847080" y="1362265"/>
              <a:ext cx="1251308" cy="3993517"/>
            </a:xfrm>
            <a:custGeom>
              <a:avLst/>
              <a:gdLst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39802 w 2274475"/>
                <a:gd name="connsiteY54" fmla="*/ 113436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90104 w 2274475"/>
                <a:gd name="connsiteY8" fmla="*/ 110685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74475" h="7258931">
                  <a:moveTo>
                    <a:pt x="1010406" y="480"/>
                  </a:moveTo>
                  <a:cubicBezTo>
                    <a:pt x="1043686" y="-1083"/>
                    <a:pt x="1073016" y="1304"/>
                    <a:pt x="1102095" y="5735"/>
                  </a:cubicBezTo>
                  <a:cubicBezTo>
                    <a:pt x="1104192" y="5411"/>
                    <a:pt x="1106275" y="5508"/>
                    <a:pt x="1108360" y="5621"/>
                  </a:cubicBezTo>
                  <a:cubicBezTo>
                    <a:pt x="1267121" y="18361"/>
                    <a:pt x="1286231" y="91404"/>
                    <a:pt x="1384688" y="135883"/>
                  </a:cubicBezTo>
                  <a:lnTo>
                    <a:pt x="1492367" y="319142"/>
                  </a:lnTo>
                  <a:cubicBezTo>
                    <a:pt x="1491728" y="426282"/>
                    <a:pt x="1510135" y="527075"/>
                    <a:pt x="1487277" y="627868"/>
                  </a:cubicBezTo>
                  <a:cubicBezTo>
                    <a:pt x="1418910" y="746113"/>
                    <a:pt x="1302895" y="830053"/>
                    <a:pt x="1311344" y="934324"/>
                  </a:cubicBezTo>
                  <a:lnTo>
                    <a:pt x="1325500" y="985327"/>
                  </a:lnTo>
                  <a:cubicBezTo>
                    <a:pt x="1330194" y="1024847"/>
                    <a:pt x="1375728" y="1068875"/>
                    <a:pt x="1390104" y="1106856"/>
                  </a:cubicBezTo>
                  <a:cubicBezTo>
                    <a:pt x="1431693" y="1230800"/>
                    <a:pt x="1797433" y="1317290"/>
                    <a:pt x="2048362" y="1385160"/>
                  </a:cubicBezTo>
                  <a:cubicBezTo>
                    <a:pt x="2111119" y="1394902"/>
                    <a:pt x="2091635" y="1498099"/>
                    <a:pt x="2117009" y="1597559"/>
                  </a:cubicBezTo>
                  <a:cubicBezTo>
                    <a:pt x="2135620" y="1660396"/>
                    <a:pt x="2154811" y="1677574"/>
                    <a:pt x="2148808" y="1758448"/>
                  </a:cubicBezTo>
                  <a:cubicBezTo>
                    <a:pt x="2191400" y="1843059"/>
                    <a:pt x="2218460" y="1906746"/>
                    <a:pt x="2189395" y="2037940"/>
                  </a:cubicBezTo>
                  <a:cubicBezTo>
                    <a:pt x="2188764" y="2111215"/>
                    <a:pt x="2206824" y="2102251"/>
                    <a:pt x="2232360" y="2257766"/>
                  </a:cubicBezTo>
                  <a:cubicBezTo>
                    <a:pt x="2286030" y="2406818"/>
                    <a:pt x="2285957" y="2613610"/>
                    <a:pt x="2246002" y="2696740"/>
                  </a:cubicBezTo>
                  <a:cubicBezTo>
                    <a:pt x="2250906" y="2813515"/>
                    <a:pt x="2280244" y="2781221"/>
                    <a:pt x="2261780" y="2932246"/>
                  </a:cubicBezTo>
                  <a:cubicBezTo>
                    <a:pt x="2251812" y="3042523"/>
                    <a:pt x="2230338" y="3222331"/>
                    <a:pt x="2189929" y="3317283"/>
                  </a:cubicBezTo>
                  <a:cubicBezTo>
                    <a:pt x="2205594" y="3415974"/>
                    <a:pt x="2208562" y="3482744"/>
                    <a:pt x="2153905" y="3546819"/>
                  </a:cubicBezTo>
                  <a:cubicBezTo>
                    <a:pt x="2123547" y="3613605"/>
                    <a:pt x="2067020" y="3631796"/>
                    <a:pt x="2062829" y="3747178"/>
                  </a:cubicBezTo>
                  <a:cubicBezTo>
                    <a:pt x="2038248" y="3784366"/>
                    <a:pt x="2043572" y="3814077"/>
                    <a:pt x="1996560" y="3899862"/>
                  </a:cubicBezTo>
                  <a:cubicBezTo>
                    <a:pt x="1976622" y="3973381"/>
                    <a:pt x="1945464" y="4030878"/>
                    <a:pt x="1973112" y="4192026"/>
                  </a:cubicBezTo>
                  <a:cubicBezTo>
                    <a:pt x="1978331" y="4297101"/>
                    <a:pt x="1988760" y="4562878"/>
                    <a:pt x="1994230" y="4758341"/>
                  </a:cubicBezTo>
                  <a:cubicBezTo>
                    <a:pt x="1999377" y="4985418"/>
                    <a:pt x="1993308" y="5242399"/>
                    <a:pt x="1998454" y="5443309"/>
                  </a:cubicBezTo>
                  <a:cubicBezTo>
                    <a:pt x="2022566" y="5619053"/>
                    <a:pt x="2065370" y="5798537"/>
                    <a:pt x="2070791" y="5970543"/>
                  </a:cubicBezTo>
                  <a:lnTo>
                    <a:pt x="2032486" y="6356695"/>
                  </a:lnTo>
                  <a:cubicBezTo>
                    <a:pt x="2079044" y="6432965"/>
                    <a:pt x="2118126" y="6490542"/>
                    <a:pt x="2112349" y="6570550"/>
                  </a:cubicBezTo>
                  <a:cubicBezTo>
                    <a:pt x="2108465" y="6689962"/>
                    <a:pt x="2037292" y="6764517"/>
                    <a:pt x="2055838" y="6861500"/>
                  </a:cubicBezTo>
                  <a:cubicBezTo>
                    <a:pt x="2097864" y="6951606"/>
                    <a:pt x="2147368" y="7116476"/>
                    <a:pt x="2193133" y="7243963"/>
                  </a:cubicBezTo>
                  <a:lnTo>
                    <a:pt x="1732215" y="7204737"/>
                  </a:lnTo>
                  <a:lnTo>
                    <a:pt x="1663568" y="6959567"/>
                  </a:lnTo>
                  <a:cubicBezTo>
                    <a:pt x="1623726" y="6778984"/>
                    <a:pt x="1531549" y="6564756"/>
                    <a:pt x="1544042" y="6417818"/>
                  </a:cubicBezTo>
                  <a:cubicBezTo>
                    <a:pt x="1469780" y="6357795"/>
                    <a:pt x="1458800" y="6257382"/>
                    <a:pt x="1453500" y="6124684"/>
                  </a:cubicBezTo>
                  <a:cubicBezTo>
                    <a:pt x="1459414" y="5973294"/>
                    <a:pt x="1487695" y="5797290"/>
                    <a:pt x="1474862" y="5692653"/>
                  </a:cubicBezTo>
                  <a:cubicBezTo>
                    <a:pt x="1347374" y="5192509"/>
                    <a:pt x="1249791" y="4714793"/>
                    <a:pt x="1163424" y="4154838"/>
                  </a:cubicBezTo>
                  <a:cubicBezTo>
                    <a:pt x="1039173" y="4600350"/>
                    <a:pt x="963519" y="5378561"/>
                    <a:pt x="947675" y="5468942"/>
                  </a:cubicBezTo>
                  <a:cubicBezTo>
                    <a:pt x="932722" y="5560633"/>
                    <a:pt x="914032" y="5637371"/>
                    <a:pt x="902817" y="5744015"/>
                  </a:cubicBezTo>
                  <a:cubicBezTo>
                    <a:pt x="919033" y="6058608"/>
                    <a:pt x="882913" y="6575066"/>
                    <a:pt x="839316" y="6702747"/>
                  </a:cubicBezTo>
                  <a:cubicBezTo>
                    <a:pt x="858492" y="6778871"/>
                    <a:pt x="832810" y="6810137"/>
                    <a:pt x="780961" y="6871307"/>
                  </a:cubicBezTo>
                  <a:cubicBezTo>
                    <a:pt x="768808" y="6922202"/>
                    <a:pt x="820204" y="6999264"/>
                    <a:pt x="740763" y="7038944"/>
                  </a:cubicBezTo>
                  <a:cubicBezTo>
                    <a:pt x="606138" y="7157742"/>
                    <a:pt x="460299" y="7242895"/>
                    <a:pt x="340627" y="7257023"/>
                  </a:cubicBezTo>
                  <a:cubicBezTo>
                    <a:pt x="221975" y="7267509"/>
                    <a:pt x="178088" y="7236875"/>
                    <a:pt x="160369" y="7112785"/>
                  </a:cubicBezTo>
                  <a:cubicBezTo>
                    <a:pt x="142245" y="6930616"/>
                    <a:pt x="404486" y="6901713"/>
                    <a:pt x="375147" y="6637304"/>
                  </a:cubicBezTo>
                  <a:cubicBezTo>
                    <a:pt x="367007" y="6500075"/>
                    <a:pt x="336437" y="6430133"/>
                    <a:pt x="354465" y="6292903"/>
                  </a:cubicBezTo>
                  <a:cubicBezTo>
                    <a:pt x="358235" y="6286495"/>
                    <a:pt x="414341" y="5984768"/>
                    <a:pt x="418111" y="5978359"/>
                  </a:cubicBezTo>
                  <a:cubicBezTo>
                    <a:pt x="413580" y="5770394"/>
                    <a:pt x="386620" y="5689529"/>
                    <a:pt x="438162" y="5462874"/>
                  </a:cubicBezTo>
                  <a:lnTo>
                    <a:pt x="408741" y="4908987"/>
                  </a:lnTo>
                  <a:cubicBezTo>
                    <a:pt x="383383" y="4594734"/>
                    <a:pt x="347025" y="4231956"/>
                    <a:pt x="369833" y="3984130"/>
                  </a:cubicBezTo>
                  <a:cubicBezTo>
                    <a:pt x="360790" y="3878249"/>
                    <a:pt x="203156" y="3654257"/>
                    <a:pt x="114102" y="3468366"/>
                  </a:cubicBezTo>
                  <a:cubicBezTo>
                    <a:pt x="73252" y="3345749"/>
                    <a:pt x="107597" y="3109690"/>
                    <a:pt x="25841" y="2997641"/>
                  </a:cubicBezTo>
                  <a:cubicBezTo>
                    <a:pt x="-26781" y="2864117"/>
                    <a:pt x="13437" y="2636005"/>
                    <a:pt x="37056" y="2488661"/>
                  </a:cubicBezTo>
                  <a:cubicBezTo>
                    <a:pt x="58606" y="2354225"/>
                    <a:pt x="33601" y="2288134"/>
                    <a:pt x="10548" y="2180866"/>
                  </a:cubicBezTo>
                  <a:cubicBezTo>
                    <a:pt x="-2582" y="2138083"/>
                    <a:pt x="49550" y="1969276"/>
                    <a:pt x="66962" y="1852534"/>
                  </a:cubicBezTo>
                  <a:cubicBezTo>
                    <a:pt x="80491" y="1712295"/>
                    <a:pt x="109474" y="1518069"/>
                    <a:pt x="133715" y="1495365"/>
                  </a:cubicBezTo>
                  <a:cubicBezTo>
                    <a:pt x="320335" y="1404758"/>
                    <a:pt x="520831" y="1377628"/>
                    <a:pt x="726142" y="1204779"/>
                  </a:cubicBezTo>
                  <a:lnTo>
                    <a:pt x="801702" y="1145790"/>
                  </a:lnTo>
                  <a:cubicBezTo>
                    <a:pt x="809306" y="1071017"/>
                    <a:pt x="832150" y="1000053"/>
                    <a:pt x="839754" y="925280"/>
                  </a:cubicBezTo>
                  <a:cubicBezTo>
                    <a:pt x="835314" y="915634"/>
                    <a:pt x="854784" y="890796"/>
                    <a:pt x="852095" y="881622"/>
                  </a:cubicBezTo>
                  <a:cubicBezTo>
                    <a:pt x="830908" y="801911"/>
                    <a:pt x="739926" y="755876"/>
                    <a:pt x="685639" y="674518"/>
                  </a:cubicBezTo>
                  <a:cubicBezTo>
                    <a:pt x="679420" y="654057"/>
                    <a:pt x="675363" y="620231"/>
                    <a:pt x="673583" y="580154"/>
                  </a:cubicBezTo>
                  <a:cubicBezTo>
                    <a:pt x="646287" y="504174"/>
                    <a:pt x="625266" y="418796"/>
                    <a:pt x="642606" y="341636"/>
                  </a:cubicBezTo>
                  <a:cubicBezTo>
                    <a:pt x="637217" y="194039"/>
                    <a:pt x="706592" y="142696"/>
                    <a:pt x="839802" y="36004"/>
                  </a:cubicBezTo>
                  <a:cubicBezTo>
                    <a:pt x="910855" y="12350"/>
                    <a:pt x="964405" y="2641"/>
                    <a:pt x="1010406" y="480"/>
                  </a:cubicBezTo>
                  <a:close/>
                </a:path>
              </a:pathLst>
            </a:custGeom>
            <a:solidFill>
              <a:srgbClr val="FFCCCC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accent6"/>
                </a:solidFill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0AA962A6-FFA1-4637-AFE9-59CBB22E30B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49653" y="1309123"/>
              <a:ext cx="1255596" cy="4001786"/>
            </a:xfrm>
            <a:custGeom>
              <a:avLst/>
              <a:gdLst>
                <a:gd name="connsiteX0" fmla="*/ 1095375 w 2171700"/>
                <a:gd name="connsiteY0" fmla="*/ 0 h 7324725"/>
                <a:gd name="connsiteX1" fmla="*/ 809625 w 2171700"/>
                <a:gd name="connsiteY1" fmla="*/ 190500 h 7324725"/>
                <a:gd name="connsiteX2" fmla="*/ 685800 w 2171700"/>
                <a:gd name="connsiteY2" fmla="*/ 371475 h 7324725"/>
                <a:gd name="connsiteX3" fmla="*/ 704850 w 2171700"/>
                <a:gd name="connsiteY3" fmla="*/ 695325 h 7324725"/>
                <a:gd name="connsiteX4" fmla="*/ 838200 w 2171700"/>
                <a:gd name="connsiteY4" fmla="*/ 971550 h 7324725"/>
                <a:gd name="connsiteX5" fmla="*/ 742950 w 2171700"/>
                <a:gd name="connsiteY5" fmla="*/ 1085850 h 7324725"/>
                <a:gd name="connsiteX6" fmla="*/ 133350 w 2171700"/>
                <a:gd name="connsiteY6" fmla="*/ 1295400 h 7324725"/>
                <a:gd name="connsiteX7" fmla="*/ 0 w 2171700"/>
                <a:gd name="connsiteY7" fmla="*/ 2286000 h 7324725"/>
                <a:gd name="connsiteX8" fmla="*/ 333375 w 2171700"/>
                <a:gd name="connsiteY8" fmla="*/ 3181350 h 7324725"/>
                <a:gd name="connsiteX9" fmla="*/ 247650 w 2171700"/>
                <a:gd name="connsiteY9" fmla="*/ 3914775 h 7324725"/>
                <a:gd name="connsiteX10" fmla="*/ 371475 w 2171700"/>
                <a:gd name="connsiteY10" fmla="*/ 4133850 h 7324725"/>
                <a:gd name="connsiteX11" fmla="*/ 495300 w 2171700"/>
                <a:gd name="connsiteY11" fmla="*/ 4352925 h 7324725"/>
                <a:gd name="connsiteX12" fmla="*/ 476250 w 2171700"/>
                <a:gd name="connsiteY12" fmla="*/ 4810125 h 7324725"/>
                <a:gd name="connsiteX13" fmla="*/ 476250 w 2171700"/>
                <a:gd name="connsiteY13" fmla="*/ 5172075 h 7324725"/>
                <a:gd name="connsiteX14" fmla="*/ 371475 w 2171700"/>
                <a:gd name="connsiteY14" fmla="*/ 6219825 h 7324725"/>
                <a:gd name="connsiteX15" fmla="*/ 371475 w 2171700"/>
                <a:gd name="connsiteY15" fmla="*/ 6696075 h 7324725"/>
                <a:gd name="connsiteX16" fmla="*/ 400050 w 2171700"/>
                <a:gd name="connsiteY16" fmla="*/ 6896100 h 7324725"/>
                <a:gd name="connsiteX17" fmla="*/ 323850 w 2171700"/>
                <a:gd name="connsiteY17" fmla="*/ 7077075 h 7324725"/>
                <a:gd name="connsiteX18" fmla="*/ 533400 w 2171700"/>
                <a:gd name="connsiteY18" fmla="*/ 7324725 h 7324725"/>
                <a:gd name="connsiteX19" fmla="*/ 952500 w 2171700"/>
                <a:gd name="connsiteY19" fmla="*/ 7315200 h 7324725"/>
                <a:gd name="connsiteX20" fmla="*/ 733425 w 2171700"/>
                <a:gd name="connsiteY20" fmla="*/ 6896100 h 7324725"/>
                <a:gd name="connsiteX21" fmla="*/ 790575 w 2171700"/>
                <a:gd name="connsiteY21" fmla="*/ 6648450 h 7324725"/>
                <a:gd name="connsiteX22" fmla="*/ 762000 w 2171700"/>
                <a:gd name="connsiteY22" fmla="*/ 6324600 h 7324725"/>
                <a:gd name="connsiteX23" fmla="*/ 885825 w 2171700"/>
                <a:gd name="connsiteY23" fmla="*/ 5486400 h 7324725"/>
                <a:gd name="connsiteX24" fmla="*/ 866775 w 2171700"/>
                <a:gd name="connsiteY24" fmla="*/ 5400675 h 7324725"/>
                <a:gd name="connsiteX25" fmla="*/ 971550 w 2171700"/>
                <a:gd name="connsiteY25" fmla="*/ 5286375 h 7324725"/>
                <a:gd name="connsiteX26" fmla="*/ 962025 w 2171700"/>
                <a:gd name="connsiteY26" fmla="*/ 5143500 h 7324725"/>
                <a:gd name="connsiteX27" fmla="*/ 1104900 w 2171700"/>
                <a:gd name="connsiteY27" fmla="*/ 4600575 h 7324725"/>
                <a:gd name="connsiteX28" fmla="*/ 1123950 w 2171700"/>
                <a:gd name="connsiteY28" fmla="*/ 4467225 h 7324725"/>
                <a:gd name="connsiteX29" fmla="*/ 1276350 w 2171700"/>
                <a:gd name="connsiteY29" fmla="*/ 4724400 h 7324725"/>
                <a:gd name="connsiteX30" fmla="*/ 1352550 w 2171700"/>
                <a:gd name="connsiteY30" fmla="*/ 5000625 h 7324725"/>
                <a:gd name="connsiteX31" fmla="*/ 1333500 w 2171700"/>
                <a:gd name="connsiteY31" fmla="*/ 5143500 h 7324725"/>
                <a:gd name="connsiteX32" fmla="*/ 1371600 w 2171700"/>
                <a:gd name="connsiteY32" fmla="*/ 5153025 h 7324725"/>
                <a:gd name="connsiteX33" fmla="*/ 1247775 w 2171700"/>
                <a:gd name="connsiteY33" fmla="*/ 5591175 h 7324725"/>
                <a:gd name="connsiteX34" fmla="*/ 1257300 w 2171700"/>
                <a:gd name="connsiteY34" fmla="*/ 6543675 h 7324725"/>
                <a:gd name="connsiteX35" fmla="*/ 1333500 w 2171700"/>
                <a:gd name="connsiteY35" fmla="*/ 6657975 h 7324725"/>
                <a:gd name="connsiteX36" fmla="*/ 1314450 w 2171700"/>
                <a:gd name="connsiteY36" fmla="*/ 6810375 h 7324725"/>
                <a:gd name="connsiteX37" fmla="*/ 1323975 w 2171700"/>
                <a:gd name="connsiteY37" fmla="*/ 6934200 h 7324725"/>
                <a:gd name="connsiteX38" fmla="*/ 1304925 w 2171700"/>
                <a:gd name="connsiteY38" fmla="*/ 7086600 h 7324725"/>
                <a:gd name="connsiteX39" fmla="*/ 1704975 w 2171700"/>
                <a:gd name="connsiteY39" fmla="*/ 7286625 h 7324725"/>
                <a:gd name="connsiteX40" fmla="*/ 2152650 w 2171700"/>
                <a:gd name="connsiteY40" fmla="*/ 7286625 h 7324725"/>
                <a:gd name="connsiteX41" fmla="*/ 2171700 w 2171700"/>
                <a:gd name="connsiteY41" fmla="*/ 7143750 h 7324725"/>
                <a:gd name="connsiteX42" fmla="*/ 1676400 w 2171700"/>
                <a:gd name="connsiteY42" fmla="*/ 6638925 h 7324725"/>
                <a:gd name="connsiteX43" fmla="*/ 1685925 w 2171700"/>
                <a:gd name="connsiteY43" fmla="*/ 6534150 h 7324725"/>
                <a:gd name="connsiteX44" fmla="*/ 1657350 w 2171700"/>
                <a:gd name="connsiteY44" fmla="*/ 6324600 h 7324725"/>
                <a:gd name="connsiteX45" fmla="*/ 1704975 w 2171700"/>
                <a:gd name="connsiteY45" fmla="*/ 6048375 h 7324725"/>
                <a:gd name="connsiteX46" fmla="*/ 1762125 w 2171700"/>
                <a:gd name="connsiteY46" fmla="*/ 5495925 h 7324725"/>
                <a:gd name="connsiteX47" fmla="*/ 1771650 w 2171700"/>
                <a:gd name="connsiteY47" fmla="*/ 5429250 h 7324725"/>
                <a:gd name="connsiteX48" fmla="*/ 1866900 w 2171700"/>
                <a:gd name="connsiteY48" fmla="*/ 5172075 h 7324725"/>
                <a:gd name="connsiteX49" fmla="*/ 1885950 w 2171700"/>
                <a:gd name="connsiteY49" fmla="*/ 4648200 h 7324725"/>
                <a:gd name="connsiteX50" fmla="*/ 1895475 w 2171700"/>
                <a:gd name="connsiteY50" fmla="*/ 4248150 h 7324725"/>
                <a:gd name="connsiteX51" fmla="*/ 1866900 w 2171700"/>
                <a:gd name="connsiteY51" fmla="*/ 3705225 h 7324725"/>
                <a:gd name="connsiteX52" fmla="*/ 2076450 w 2171700"/>
                <a:gd name="connsiteY52" fmla="*/ 2771775 h 7324725"/>
                <a:gd name="connsiteX53" fmla="*/ 2085975 w 2171700"/>
                <a:gd name="connsiteY53" fmla="*/ 2505075 h 7324725"/>
                <a:gd name="connsiteX54" fmla="*/ 1981200 w 2171700"/>
                <a:gd name="connsiteY54" fmla="*/ 1933575 h 7324725"/>
                <a:gd name="connsiteX55" fmla="*/ 1933575 w 2171700"/>
                <a:gd name="connsiteY55" fmla="*/ 1771650 h 7324725"/>
                <a:gd name="connsiteX56" fmla="*/ 1933575 w 2171700"/>
                <a:gd name="connsiteY56" fmla="*/ 1495425 h 7324725"/>
                <a:gd name="connsiteX57" fmla="*/ 1885950 w 2171700"/>
                <a:gd name="connsiteY57" fmla="*/ 1333500 h 7324725"/>
                <a:gd name="connsiteX58" fmla="*/ 1419225 w 2171700"/>
                <a:gd name="connsiteY58" fmla="*/ 1238250 h 7324725"/>
                <a:gd name="connsiteX59" fmla="*/ 1257300 w 2171700"/>
                <a:gd name="connsiteY59" fmla="*/ 1085850 h 7324725"/>
                <a:gd name="connsiteX60" fmla="*/ 1333500 w 2171700"/>
                <a:gd name="connsiteY60" fmla="*/ 933450 h 7324725"/>
                <a:gd name="connsiteX61" fmla="*/ 1447800 w 2171700"/>
                <a:gd name="connsiteY61" fmla="*/ 466725 h 7324725"/>
                <a:gd name="connsiteX62" fmla="*/ 1400175 w 2171700"/>
                <a:gd name="connsiteY62" fmla="*/ 209550 h 7324725"/>
                <a:gd name="connsiteX63" fmla="*/ 1095375 w 2171700"/>
                <a:gd name="connsiteY63" fmla="*/ 0 h 7324725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193 h 7255689"/>
                <a:gd name="connsiteX1" fmla="*/ 809625 w 2171700"/>
                <a:gd name="connsiteY1" fmla="*/ 121464 h 7255689"/>
                <a:gd name="connsiteX2" fmla="*/ 685800 w 2171700"/>
                <a:gd name="connsiteY2" fmla="*/ 302439 h 7255689"/>
                <a:gd name="connsiteX3" fmla="*/ 704850 w 2171700"/>
                <a:gd name="connsiteY3" fmla="*/ 626289 h 7255689"/>
                <a:gd name="connsiteX4" fmla="*/ 838200 w 2171700"/>
                <a:gd name="connsiteY4" fmla="*/ 902514 h 7255689"/>
                <a:gd name="connsiteX5" fmla="*/ 742950 w 2171700"/>
                <a:gd name="connsiteY5" fmla="*/ 1016814 h 7255689"/>
                <a:gd name="connsiteX6" fmla="*/ 133350 w 2171700"/>
                <a:gd name="connsiteY6" fmla="*/ 1226364 h 7255689"/>
                <a:gd name="connsiteX7" fmla="*/ 0 w 2171700"/>
                <a:gd name="connsiteY7" fmla="*/ 2216964 h 7255689"/>
                <a:gd name="connsiteX8" fmla="*/ 333375 w 2171700"/>
                <a:gd name="connsiteY8" fmla="*/ 3112314 h 7255689"/>
                <a:gd name="connsiteX9" fmla="*/ 247650 w 2171700"/>
                <a:gd name="connsiteY9" fmla="*/ 3845739 h 7255689"/>
                <a:gd name="connsiteX10" fmla="*/ 371475 w 2171700"/>
                <a:gd name="connsiteY10" fmla="*/ 4064814 h 7255689"/>
                <a:gd name="connsiteX11" fmla="*/ 495300 w 2171700"/>
                <a:gd name="connsiteY11" fmla="*/ 4283889 h 7255689"/>
                <a:gd name="connsiteX12" fmla="*/ 476250 w 2171700"/>
                <a:gd name="connsiteY12" fmla="*/ 4741089 h 7255689"/>
                <a:gd name="connsiteX13" fmla="*/ 476250 w 2171700"/>
                <a:gd name="connsiteY13" fmla="*/ 5103039 h 7255689"/>
                <a:gd name="connsiteX14" fmla="*/ 371475 w 2171700"/>
                <a:gd name="connsiteY14" fmla="*/ 6150789 h 7255689"/>
                <a:gd name="connsiteX15" fmla="*/ 371475 w 2171700"/>
                <a:gd name="connsiteY15" fmla="*/ 6627039 h 7255689"/>
                <a:gd name="connsiteX16" fmla="*/ 400050 w 2171700"/>
                <a:gd name="connsiteY16" fmla="*/ 6827064 h 7255689"/>
                <a:gd name="connsiteX17" fmla="*/ 323850 w 2171700"/>
                <a:gd name="connsiteY17" fmla="*/ 7008039 h 7255689"/>
                <a:gd name="connsiteX18" fmla="*/ 533400 w 2171700"/>
                <a:gd name="connsiteY18" fmla="*/ 7255689 h 7255689"/>
                <a:gd name="connsiteX19" fmla="*/ 952500 w 2171700"/>
                <a:gd name="connsiteY19" fmla="*/ 7246164 h 7255689"/>
                <a:gd name="connsiteX20" fmla="*/ 733425 w 2171700"/>
                <a:gd name="connsiteY20" fmla="*/ 6827064 h 7255689"/>
                <a:gd name="connsiteX21" fmla="*/ 790575 w 2171700"/>
                <a:gd name="connsiteY21" fmla="*/ 6579414 h 7255689"/>
                <a:gd name="connsiteX22" fmla="*/ 762000 w 2171700"/>
                <a:gd name="connsiteY22" fmla="*/ 6255564 h 7255689"/>
                <a:gd name="connsiteX23" fmla="*/ 885825 w 2171700"/>
                <a:gd name="connsiteY23" fmla="*/ 5417364 h 7255689"/>
                <a:gd name="connsiteX24" fmla="*/ 866775 w 2171700"/>
                <a:gd name="connsiteY24" fmla="*/ 5331639 h 7255689"/>
                <a:gd name="connsiteX25" fmla="*/ 971550 w 2171700"/>
                <a:gd name="connsiteY25" fmla="*/ 5217339 h 7255689"/>
                <a:gd name="connsiteX26" fmla="*/ 962025 w 2171700"/>
                <a:gd name="connsiteY26" fmla="*/ 5074464 h 7255689"/>
                <a:gd name="connsiteX27" fmla="*/ 1104900 w 2171700"/>
                <a:gd name="connsiteY27" fmla="*/ 4531539 h 7255689"/>
                <a:gd name="connsiteX28" fmla="*/ 1123950 w 2171700"/>
                <a:gd name="connsiteY28" fmla="*/ 4398189 h 7255689"/>
                <a:gd name="connsiteX29" fmla="*/ 1276350 w 2171700"/>
                <a:gd name="connsiteY29" fmla="*/ 4655364 h 7255689"/>
                <a:gd name="connsiteX30" fmla="*/ 1352550 w 2171700"/>
                <a:gd name="connsiteY30" fmla="*/ 4931589 h 7255689"/>
                <a:gd name="connsiteX31" fmla="*/ 1333500 w 2171700"/>
                <a:gd name="connsiteY31" fmla="*/ 5074464 h 7255689"/>
                <a:gd name="connsiteX32" fmla="*/ 1371600 w 2171700"/>
                <a:gd name="connsiteY32" fmla="*/ 5083989 h 7255689"/>
                <a:gd name="connsiteX33" fmla="*/ 1247775 w 2171700"/>
                <a:gd name="connsiteY33" fmla="*/ 5522139 h 7255689"/>
                <a:gd name="connsiteX34" fmla="*/ 1257300 w 2171700"/>
                <a:gd name="connsiteY34" fmla="*/ 6474639 h 7255689"/>
                <a:gd name="connsiteX35" fmla="*/ 1333500 w 2171700"/>
                <a:gd name="connsiteY35" fmla="*/ 6588939 h 7255689"/>
                <a:gd name="connsiteX36" fmla="*/ 1314450 w 2171700"/>
                <a:gd name="connsiteY36" fmla="*/ 6741339 h 7255689"/>
                <a:gd name="connsiteX37" fmla="*/ 1323975 w 2171700"/>
                <a:gd name="connsiteY37" fmla="*/ 6865164 h 7255689"/>
                <a:gd name="connsiteX38" fmla="*/ 1304925 w 2171700"/>
                <a:gd name="connsiteY38" fmla="*/ 7017564 h 7255689"/>
                <a:gd name="connsiteX39" fmla="*/ 1704975 w 2171700"/>
                <a:gd name="connsiteY39" fmla="*/ 7217589 h 7255689"/>
                <a:gd name="connsiteX40" fmla="*/ 2152650 w 2171700"/>
                <a:gd name="connsiteY40" fmla="*/ 7217589 h 7255689"/>
                <a:gd name="connsiteX41" fmla="*/ 2171700 w 2171700"/>
                <a:gd name="connsiteY41" fmla="*/ 7074714 h 7255689"/>
                <a:gd name="connsiteX42" fmla="*/ 1676400 w 2171700"/>
                <a:gd name="connsiteY42" fmla="*/ 6569889 h 7255689"/>
                <a:gd name="connsiteX43" fmla="*/ 1685925 w 2171700"/>
                <a:gd name="connsiteY43" fmla="*/ 6465114 h 7255689"/>
                <a:gd name="connsiteX44" fmla="*/ 1657350 w 2171700"/>
                <a:gd name="connsiteY44" fmla="*/ 6255564 h 7255689"/>
                <a:gd name="connsiteX45" fmla="*/ 1704975 w 2171700"/>
                <a:gd name="connsiteY45" fmla="*/ 5979339 h 7255689"/>
                <a:gd name="connsiteX46" fmla="*/ 1762125 w 2171700"/>
                <a:gd name="connsiteY46" fmla="*/ 5426889 h 7255689"/>
                <a:gd name="connsiteX47" fmla="*/ 1771650 w 2171700"/>
                <a:gd name="connsiteY47" fmla="*/ 5360214 h 7255689"/>
                <a:gd name="connsiteX48" fmla="*/ 1866900 w 2171700"/>
                <a:gd name="connsiteY48" fmla="*/ 5103039 h 7255689"/>
                <a:gd name="connsiteX49" fmla="*/ 1885950 w 2171700"/>
                <a:gd name="connsiteY49" fmla="*/ 4579164 h 7255689"/>
                <a:gd name="connsiteX50" fmla="*/ 1895475 w 2171700"/>
                <a:gd name="connsiteY50" fmla="*/ 4179114 h 7255689"/>
                <a:gd name="connsiteX51" fmla="*/ 1866900 w 2171700"/>
                <a:gd name="connsiteY51" fmla="*/ 3636189 h 7255689"/>
                <a:gd name="connsiteX52" fmla="*/ 2076450 w 2171700"/>
                <a:gd name="connsiteY52" fmla="*/ 2702739 h 7255689"/>
                <a:gd name="connsiteX53" fmla="*/ 2085975 w 2171700"/>
                <a:gd name="connsiteY53" fmla="*/ 2436039 h 7255689"/>
                <a:gd name="connsiteX54" fmla="*/ 1981200 w 2171700"/>
                <a:gd name="connsiteY54" fmla="*/ 1864539 h 7255689"/>
                <a:gd name="connsiteX55" fmla="*/ 1933575 w 2171700"/>
                <a:gd name="connsiteY55" fmla="*/ 1702614 h 7255689"/>
                <a:gd name="connsiteX56" fmla="*/ 1933575 w 2171700"/>
                <a:gd name="connsiteY56" fmla="*/ 1426389 h 7255689"/>
                <a:gd name="connsiteX57" fmla="*/ 1885950 w 2171700"/>
                <a:gd name="connsiteY57" fmla="*/ 1264464 h 7255689"/>
                <a:gd name="connsiteX58" fmla="*/ 1419225 w 2171700"/>
                <a:gd name="connsiteY58" fmla="*/ 1169214 h 7255689"/>
                <a:gd name="connsiteX59" fmla="*/ 1257300 w 2171700"/>
                <a:gd name="connsiteY59" fmla="*/ 1016814 h 7255689"/>
                <a:gd name="connsiteX60" fmla="*/ 1333500 w 2171700"/>
                <a:gd name="connsiteY60" fmla="*/ 864414 h 7255689"/>
                <a:gd name="connsiteX61" fmla="*/ 1447800 w 2171700"/>
                <a:gd name="connsiteY61" fmla="*/ 397689 h 7255689"/>
                <a:gd name="connsiteX62" fmla="*/ 1400175 w 2171700"/>
                <a:gd name="connsiteY62" fmla="*/ 140514 h 7255689"/>
                <a:gd name="connsiteX63" fmla="*/ 1078068 w 2171700"/>
                <a:gd name="connsiteY63" fmla="*/ 193 h 7255689"/>
                <a:gd name="connsiteX0" fmla="*/ 1078068 w 2171700"/>
                <a:gd name="connsiteY0" fmla="*/ 175 h 7255671"/>
                <a:gd name="connsiteX1" fmla="*/ 809625 w 2171700"/>
                <a:gd name="connsiteY1" fmla="*/ 121446 h 7255671"/>
                <a:gd name="connsiteX2" fmla="*/ 685800 w 2171700"/>
                <a:gd name="connsiteY2" fmla="*/ 302421 h 7255671"/>
                <a:gd name="connsiteX3" fmla="*/ 704850 w 2171700"/>
                <a:gd name="connsiteY3" fmla="*/ 626271 h 7255671"/>
                <a:gd name="connsiteX4" fmla="*/ 838200 w 2171700"/>
                <a:gd name="connsiteY4" fmla="*/ 902496 h 7255671"/>
                <a:gd name="connsiteX5" fmla="*/ 742950 w 2171700"/>
                <a:gd name="connsiteY5" fmla="*/ 1016796 h 7255671"/>
                <a:gd name="connsiteX6" fmla="*/ 133350 w 2171700"/>
                <a:gd name="connsiteY6" fmla="*/ 1226346 h 7255671"/>
                <a:gd name="connsiteX7" fmla="*/ 0 w 2171700"/>
                <a:gd name="connsiteY7" fmla="*/ 2216946 h 7255671"/>
                <a:gd name="connsiteX8" fmla="*/ 333375 w 2171700"/>
                <a:gd name="connsiteY8" fmla="*/ 3112296 h 7255671"/>
                <a:gd name="connsiteX9" fmla="*/ 247650 w 2171700"/>
                <a:gd name="connsiteY9" fmla="*/ 3845721 h 7255671"/>
                <a:gd name="connsiteX10" fmla="*/ 371475 w 2171700"/>
                <a:gd name="connsiteY10" fmla="*/ 4064796 h 7255671"/>
                <a:gd name="connsiteX11" fmla="*/ 495300 w 2171700"/>
                <a:gd name="connsiteY11" fmla="*/ 4283871 h 7255671"/>
                <a:gd name="connsiteX12" fmla="*/ 476250 w 2171700"/>
                <a:gd name="connsiteY12" fmla="*/ 4741071 h 7255671"/>
                <a:gd name="connsiteX13" fmla="*/ 476250 w 2171700"/>
                <a:gd name="connsiteY13" fmla="*/ 5103021 h 7255671"/>
                <a:gd name="connsiteX14" fmla="*/ 371475 w 2171700"/>
                <a:gd name="connsiteY14" fmla="*/ 6150771 h 7255671"/>
                <a:gd name="connsiteX15" fmla="*/ 371475 w 2171700"/>
                <a:gd name="connsiteY15" fmla="*/ 6627021 h 7255671"/>
                <a:gd name="connsiteX16" fmla="*/ 400050 w 2171700"/>
                <a:gd name="connsiteY16" fmla="*/ 6827046 h 7255671"/>
                <a:gd name="connsiteX17" fmla="*/ 323850 w 2171700"/>
                <a:gd name="connsiteY17" fmla="*/ 7008021 h 7255671"/>
                <a:gd name="connsiteX18" fmla="*/ 533400 w 2171700"/>
                <a:gd name="connsiteY18" fmla="*/ 7255671 h 7255671"/>
                <a:gd name="connsiteX19" fmla="*/ 952500 w 2171700"/>
                <a:gd name="connsiteY19" fmla="*/ 7246146 h 7255671"/>
                <a:gd name="connsiteX20" fmla="*/ 733425 w 2171700"/>
                <a:gd name="connsiteY20" fmla="*/ 6827046 h 7255671"/>
                <a:gd name="connsiteX21" fmla="*/ 790575 w 2171700"/>
                <a:gd name="connsiteY21" fmla="*/ 6579396 h 7255671"/>
                <a:gd name="connsiteX22" fmla="*/ 762000 w 2171700"/>
                <a:gd name="connsiteY22" fmla="*/ 6255546 h 7255671"/>
                <a:gd name="connsiteX23" fmla="*/ 885825 w 2171700"/>
                <a:gd name="connsiteY23" fmla="*/ 5417346 h 7255671"/>
                <a:gd name="connsiteX24" fmla="*/ 866775 w 2171700"/>
                <a:gd name="connsiteY24" fmla="*/ 5331621 h 7255671"/>
                <a:gd name="connsiteX25" fmla="*/ 971550 w 2171700"/>
                <a:gd name="connsiteY25" fmla="*/ 5217321 h 7255671"/>
                <a:gd name="connsiteX26" fmla="*/ 962025 w 2171700"/>
                <a:gd name="connsiteY26" fmla="*/ 5074446 h 7255671"/>
                <a:gd name="connsiteX27" fmla="*/ 1104900 w 2171700"/>
                <a:gd name="connsiteY27" fmla="*/ 4531521 h 7255671"/>
                <a:gd name="connsiteX28" fmla="*/ 1123950 w 2171700"/>
                <a:gd name="connsiteY28" fmla="*/ 4398171 h 7255671"/>
                <a:gd name="connsiteX29" fmla="*/ 1276350 w 2171700"/>
                <a:gd name="connsiteY29" fmla="*/ 4655346 h 7255671"/>
                <a:gd name="connsiteX30" fmla="*/ 1352550 w 2171700"/>
                <a:gd name="connsiteY30" fmla="*/ 4931571 h 7255671"/>
                <a:gd name="connsiteX31" fmla="*/ 1333500 w 2171700"/>
                <a:gd name="connsiteY31" fmla="*/ 5074446 h 7255671"/>
                <a:gd name="connsiteX32" fmla="*/ 1371600 w 2171700"/>
                <a:gd name="connsiteY32" fmla="*/ 5083971 h 7255671"/>
                <a:gd name="connsiteX33" fmla="*/ 1247775 w 2171700"/>
                <a:gd name="connsiteY33" fmla="*/ 5522121 h 7255671"/>
                <a:gd name="connsiteX34" fmla="*/ 1257300 w 2171700"/>
                <a:gd name="connsiteY34" fmla="*/ 6474621 h 7255671"/>
                <a:gd name="connsiteX35" fmla="*/ 1333500 w 2171700"/>
                <a:gd name="connsiteY35" fmla="*/ 6588921 h 7255671"/>
                <a:gd name="connsiteX36" fmla="*/ 1314450 w 2171700"/>
                <a:gd name="connsiteY36" fmla="*/ 6741321 h 7255671"/>
                <a:gd name="connsiteX37" fmla="*/ 1323975 w 2171700"/>
                <a:gd name="connsiteY37" fmla="*/ 6865146 h 7255671"/>
                <a:gd name="connsiteX38" fmla="*/ 1304925 w 2171700"/>
                <a:gd name="connsiteY38" fmla="*/ 7017546 h 7255671"/>
                <a:gd name="connsiteX39" fmla="*/ 1704975 w 2171700"/>
                <a:gd name="connsiteY39" fmla="*/ 7217571 h 7255671"/>
                <a:gd name="connsiteX40" fmla="*/ 2152650 w 2171700"/>
                <a:gd name="connsiteY40" fmla="*/ 7217571 h 7255671"/>
                <a:gd name="connsiteX41" fmla="*/ 2171700 w 2171700"/>
                <a:gd name="connsiteY41" fmla="*/ 7074696 h 7255671"/>
                <a:gd name="connsiteX42" fmla="*/ 1676400 w 2171700"/>
                <a:gd name="connsiteY42" fmla="*/ 6569871 h 7255671"/>
                <a:gd name="connsiteX43" fmla="*/ 1685925 w 2171700"/>
                <a:gd name="connsiteY43" fmla="*/ 6465096 h 7255671"/>
                <a:gd name="connsiteX44" fmla="*/ 1657350 w 2171700"/>
                <a:gd name="connsiteY44" fmla="*/ 6255546 h 7255671"/>
                <a:gd name="connsiteX45" fmla="*/ 1704975 w 2171700"/>
                <a:gd name="connsiteY45" fmla="*/ 5979321 h 7255671"/>
                <a:gd name="connsiteX46" fmla="*/ 1762125 w 2171700"/>
                <a:gd name="connsiteY46" fmla="*/ 5426871 h 7255671"/>
                <a:gd name="connsiteX47" fmla="*/ 1771650 w 2171700"/>
                <a:gd name="connsiteY47" fmla="*/ 5360196 h 7255671"/>
                <a:gd name="connsiteX48" fmla="*/ 1866900 w 2171700"/>
                <a:gd name="connsiteY48" fmla="*/ 5103021 h 7255671"/>
                <a:gd name="connsiteX49" fmla="*/ 1885950 w 2171700"/>
                <a:gd name="connsiteY49" fmla="*/ 4579146 h 7255671"/>
                <a:gd name="connsiteX50" fmla="*/ 1895475 w 2171700"/>
                <a:gd name="connsiteY50" fmla="*/ 4179096 h 7255671"/>
                <a:gd name="connsiteX51" fmla="*/ 1866900 w 2171700"/>
                <a:gd name="connsiteY51" fmla="*/ 3636171 h 7255671"/>
                <a:gd name="connsiteX52" fmla="*/ 2076450 w 2171700"/>
                <a:gd name="connsiteY52" fmla="*/ 2702721 h 7255671"/>
                <a:gd name="connsiteX53" fmla="*/ 2085975 w 2171700"/>
                <a:gd name="connsiteY53" fmla="*/ 2436021 h 7255671"/>
                <a:gd name="connsiteX54" fmla="*/ 1981200 w 2171700"/>
                <a:gd name="connsiteY54" fmla="*/ 1864521 h 7255671"/>
                <a:gd name="connsiteX55" fmla="*/ 1933575 w 2171700"/>
                <a:gd name="connsiteY55" fmla="*/ 1702596 h 7255671"/>
                <a:gd name="connsiteX56" fmla="*/ 1933575 w 2171700"/>
                <a:gd name="connsiteY56" fmla="*/ 1426371 h 7255671"/>
                <a:gd name="connsiteX57" fmla="*/ 1885950 w 2171700"/>
                <a:gd name="connsiteY57" fmla="*/ 1264446 h 7255671"/>
                <a:gd name="connsiteX58" fmla="*/ 1419225 w 2171700"/>
                <a:gd name="connsiteY58" fmla="*/ 1169196 h 7255671"/>
                <a:gd name="connsiteX59" fmla="*/ 1257300 w 2171700"/>
                <a:gd name="connsiteY59" fmla="*/ 1016796 h 7255671"/>
                <a:gd name="connsiteX60" fmla="*/ 1333500 w 2171700"/>
                <a:gd name="connsiteY60" fmla="*/ 864396 h 7255671"/>
                <a:gd name="connsiteX61" fmla="*/ 1447800 w 2171700"/>
                <a:gd name="connsiteY61" fmla="*/ 397671 h 7255671"/>
                <a:gd name="connsiteX62" fmla="*/ 1339600 w 2171700"/>
                <a:gd name="connsiteY62" fmla="*/ 152034 h 7255671"/>
                <a:gd name="connsiteX63" fmla="*/ 1078068 w 2171700"/>
                <a:gd name="connsiteY63" fmla="*/ 175 h 7255671"/>
                <a:gd name="connsiteX0" fmla="*/ 1078068 w 2171700"/>
                <a:gd name="connsiteY0" fmla="*/ 224 h 7255720"/>
                <a:gd name="connsiteX1" fmla="*/ 809625 w 2171700"/>
                <a:gd name="connsiteY1" fmla="*/ 121495 h 7255720"/>
                <a:gd name="connsiteX2" fmla="*/ 685800 w 2171700"/>
                <a:gd name="connsiteY2" fmla="*/ 302470 h 7255720"/>
                <a:gd name="connsiteX3" fmla="*/ 704850 w 2171700"/>
                <a:gd name="connsiteY3" fmla="*/ 626320 h 7255720"/>
                <a:gd name="connsiteX4" fmla="*/ 838200 w 2171700"/>
                <a:gd name="connsiteY4" fmla="*/ 902545 h 7255720"/>
                <a:gd name="connsiteX5" fmla="*/ 742950 w 2171700"/>
                <a:gd name="connsiteY5" fmla="*/ 1016845 h 7255720"/>
                <a:gd name="connsiteX6" fmla="*/ 133350 w 2171700"/>
                <a:gd name="connsiteY6" fmla="*/ 1226395 h 7255720"/>
                <a:gd name="connsiteX7" fmla="*/ 0 w 2171700"/>
                <a:gd name="connsiteY7" fmla="*/ 2216995 h 7255720"/>
                <a:gd name="connsiteX8" fmla="*/ 333375 w 2171700"/>
                <a:gd name="connsiteY8" fmla="*/ 3112345 h 7255720"/>
                <a:gd name="connsiteX9" fmla="*/ 247650 w 2171700"/>
                <a:gd name="connsiteY9" fmla="*/ 3845770 h 7255720"/>
                <a:gd name="connsiteX10" fmla="*/ 371475 w 2171700"/>
                <a:gd name="connsiteY10" fmla="*/ 4064845 h 7255720"/>
                <a:gd name="connsiteX11" fmla="*/ 495300 w 2171700"/>
                <a:gd name="connsiteY11" fmla="*/ 4283920 h 7255720"/>
                <a:gd name="connsiteX12" fmla="*/ 476250 w 2171700"/>
                <a:gd name="connsiteY12" fmla="*/ 4741120 h 7255720"/>
                <a:gd name="connsiteX13" fmla="*/ 476250 w 2171700"/>
                <a:gd name="connsiteY13" fmla="*/ 5103070 h 7255720"/>
                <a:gd name="connsiteX14" fmla="*/ 371475 w 2171700"/>
                <a:gd name="connsiteY14" fmla="*/ 6150820 h 7255720"/>
                <a:gd name="connsiteX15" fmla="*/ 371475 w 2171700"/>
                <a:gd name="connsiteY15" fmla="*/ 6627070 h 7255720"/>
                <a:gd name="connsiteX16" fmla="*/ 400050 w 2171700"/>
                <a:gd name="connsiteY16" fmla="*/ 6827095 h 7255720"/>
                <a:gd name="connsiteX17" fmla="*/ 323850 w 2171700"/>
                <a:gd name="connsiteY17" fmla="*/ 7008070 h 7255720"/>
                <a:gd name="connsiteX18" fmla="*/ 533400 w 2171700"/>
                <a:gd name="connsiteY18" fmla="*/ 7255720 h 7255720"/>
                <a:gd name="connsiteX19" fmla="*/ 952500 w 2171700"/>
                <a:gd name="connsiteY19" fmla="*/ 7246195 h 7255720"/>
                <a:gd name="connsiteX20" fmla="*/ 733425 w 2171700"/>
                <a:gd name="connsiteY20" fmla="*/ 6827095 h 7255720"/>
                <a:gd name="connsiteX21" fmla="*/ 790575 w 2171700"/>
                <a:gd name="connsiteY21" fmla="*/ 6579445 h 7255720"/>
                <a:gd name="connsiteX22" fmla="*/ 762000 w 2171700"/>
                <a:gd name="connsiteY22" fmla="*/ 6255595 h 7255720"/>
                <a:gd name="connsiteX23" fmla="*/ 885825 w 2171700"/>
                <a:gd name="connsiteY23" fmla="*/ 5417395 h 7255720"/>
                <a:gd name="connsiteX24" fmla="*/ 866775 w 2171700"/>
                <a:gd name="connsiteY24" fmla="*/ 5331670 h 7255720"/>
                <a:gd name="connsiteX25" fmla="*/ 971550 w 2171700"/>
                <a:gd name="connsiteY25" fmla="*/ 5217370 h 7255720"/>
                <a:gd name="connsiteX26" fmla="*/ 962025 w 2171700"/>
                <a:gd name="connsiteY26" fmla="*/ 5074495 h 7255720"/>
                <a:gd name="connsiteX27" fmla="*/ 1104900 w 2171700"/>
                <a:gd name="connsiteY27" fmla="*/ 4531570 h 7255720"/>
                <a:gd name="connsiteX28" fmla="*/ 1123950 w 2171700"/>
                <a:gd name="connsiteY28" fmla="*/ 4398220 h 7255720"/>
                <a:gd name="connsiteX29" fmla="*/ 1276350 w 2171700"/>
                <a:gd name="connsiteY29" fmla="*/ 4655395 h 7255720"/>
                <a:gd name="connsiteX30" fmla="*/ 1352550 w 2171700"/>
                <a:gd name="connsiteY30" fmla="*/ 4931620 h 7255720"/>
                <a:gd name="connsiteX31" fmla="*/ 1333500 w 2171700"/>
                <a:gd name="connsiteY31" fmla="*/ 5074495 h 7255720"/>
                <a:gd name="connsiteX32" fmla="*/ 1371600 w 2171700"/>
                <a:gd name="connsiteY32" fmla="*/ 5084020 h 7255720"/>
                <a:gd name="connsiteX33" fmla="*/ 1247775 w 2171700"/>
                <a:gd name="connsiteY33" fmla="*/ 5522170 h 7255720"/>
                <a:gd name="connsiteX34" fmla="*/ 1257300 w 2171700"/>
                <a:gd name="connsiteY34" fmla="*/ 6474670 h 7255720"/>
                <a:gd name="connsiteX35" fmla="*/ 1333500 w 2171700"/>
                <a:gd name="connsiteY35" fmla="*/ 6588970 h 7255720"/>
                <a:gd name="connsiteX36" fmla="*/ 1314450 w 2171700"/>
                <a:gd name="connsiteY36" fmla="*/ 6741370 h 7255720"/>
                <a:gd name="connsiteX37" fmla="*/ 1323975 w 2171700"/>
                <a:gd name="connsiteY37" fmla="*/ 6865195 h 7255720"/>
                <a:gd name="connsiteX38" fmla="*/ 1304925 w 2171700"/>
                <a:gd name="connsiteY38" fmla="*/ 7017595 h 7255720"/>
                <a:gd name="connsiteX39" fmla="*/ 1704975 w 2171700"/>
                <a:gd name="connsiteY39" fmla="*/ 7217620 h 7255720"/>
                <a:gd name="connsiteX40" fmla="*/ 2152650 w 2171700"/>
                <a:gd name="connsiteY40" fmla="*/ 7217620 h 7255720"/>
                <a:gd name="connsiteX41" fmla="*/ 2171700 w 2171700"/>
                <a:gd name="connsiteY41" fmla="*/ 7074745 h 7255720"/>
                <a:gd name="connsiteX42" fmla="*/ 1676400 w 2171700"/>
                <a:gd name="connsiteY42" fmla="*/ 6569920 h 7255720"/>
                <a:gd name="connsiteX43" fmla="*/ 1685925 w 2171700"/>
                <a:gd name="connsiteY43" fmla="*/ 6465145 h 7255720"/>
                <a:gd name="connsiteX44" fmla="*/ 1657350 w 2171700"/>
                <a:gd name="connsiteY44" fmla="*/ 6255595 h 7255720"/>
                <a:gd name="connsiteX45" fmla="*/ 1704975 w 2171700"/>
                <a:gd name="connsiteY45" fmla="*/ 5979370 h 7255720"/>
                <a:gd name="connsiteX46" fmla="*/ 1762125 w 2171700"/>
                <a:gd name="connsiteY46" fmla="*/ 5426920 h 7255720"/>
                <a:gd name="connsiteX47" fmla="*/ 1771650 w 2171700"/>
                <a:gd name="connsiteY47" fmla="*/ 5360245 h 7255720"/>
                <a:gd name="connsiteX48" fmla="*/ 1866900 w 2171700"/>
                <a:gd name="connsiteY48" fmla="*/ 5103070 h 7255720"/>
                <a:gd name="connsiteX49" fmla="*/ 1885950 w 2171700"/>
                <a:gd name="connsiteY49" fmla="*/ 4579195 h 7255720"/>
                <a:gd name="connsiteX50" fmla="*/ 1895475 w 2171700"/>
                <a:gd name="connsiteY50" fmla="*/ 4179145 h 7255720"/>
                <a:gd name="connsiteX51" fmla="*/ 1866900 w 2171700"/>
                <a:gd name="connsiteY51" fmla="*/ 3636220 h 7255720"/>
                <a:gd name="connsiteX52" fmla="*/ 2076450 w 2171700"/>
                <a:gd name="connsiteY52" fmla="*/ 2702770 h 7255720"/>
                <a:gd name="connsiteX53" fmla="*/ 2085975 w 2171700"/>
                <a:gd name="connsiteY53" fmla="*/ 2436070 h 7255720"/>
                <a:gd name="connsiteX54" fmla="*/ 1981200 w 2171700"/>
                <a:gd name="connsiteY54" fmla="*/ 1864570 h 7255720"/>
                <a:gd name="connsiteX55" fmla="*/ 1933575 w 2171700"/>
                <a:gd name="connsiteY55" fmla="*/ 1702645 h 7255720"/>
                <a:gd name="connsiteX56" fmla="*/ 1933575 w 2171700"/>
                <a:gd name="connsiteY56" fmla="*/ 1426420 h 7255720"/>
                <a:gd name="connsiteX57" fmla="*/ 1885950 w 2171700"/>
                <a:gd name="connsiteY57" fmla="*/ 1264495 h 7255720"/>
                <a:gd name="connsiteX58" fmla="*/ 1419225 w 2171700"/>
                <a:gd name="connsiteY58" fmla="*/ 1169245 h 7255720"/>
                <a:gd name="connsiteX59" fmla="*/ 1257300 w 2171700"/>
                <a:gd name="connsiteY59" fmla="*/ 1016845 h 7255720"/>
                <a:gd name="connsiteX60" fmla="*/ 1333500 w 2171700"/>
                <a:gd name="connsiteY60" fmla="*/ 864445 h 7255720"/>
                <a:gd name="connsiteX61" fmla="*/ 1447800 w 2171700"/>
                <a:gd name="connsiteY61" fmla="*/ 397720 h 7255720"/>
                <a:gd name="connsiteX62" fmla="*/ 1339600 w 2171700"/>
                <a:gd name="connsiteY62" fmla="*/ 152083 h 7255720"/>
                <a:gd name="connsiteX63" fmla="*/ 1078068 w 2171700"/>
                <a:gd name="connsiteY63" fmla="*/ 224 h 7255720"/>
                <a:gd name="connsiteX0" fmla="*/ 1063645 w 2171700"/>
                <a:gd name="connsiteY0" fmla="*/ 241 h 7249968"/>
                <a:gd name="connsiteX1" fmla="*/ 809625 w 2171700"/>
                <a:gd name="connsiteY1" fmla="*/ 115743 h 7249968"/>
                <a:gd name="connsiteX2" fmla="*/ 685800 w 2171700"/>
                <a:gd name="connsiteY2" fmla="*/ 296718 h 7249968"/>
                <a:gd name="connsiteX3" fmla="*/ 704850 w 2171700"/>
                <a:gd name="connsiteY3" fmla="*/ 620568 h 7249968"/>
                <a:gd name="connsiteX4" fmla="*/ 838200 w 2171700"/>
                <a:gd name="connsiteY4" fmla="*/ 896793 h 7249968"/>
                <a:gd name="connsiteX5" fmla="*/ 742950 w 2171700"/>
                <a:gd name="connsiteY5" fmla="*/ 1011093 h 7249968"/>
                <a:gd name="connsiteX6" fmla="*/ 133350 w 2171700"/>
                <a:gd name="connsiteY6" fmla="*/ 1220643 h 7249968"/>
                <a:gd name="connsiteX7" fmla="*/ 0 w 2171700"/>
                <a:gd name="connsiteY7" fmla="*/ 2211243 h 7249968"/>
                <a:gd name="connsiteX8" fmla="*/ 333375 w 2171700"/>
                <a:gd name="connsiteY8" fmla="*/ 3106593 h 7249968"/>
                <a:gd name="connsiteX9" fmla="*/ 247650 w 2171700"/>
                <a:gd name="connsiteY9" fmla="*/ 3840018 h 7249968"/>
                <a:gd name="connsiteX10" fmla="*/ 371475 w 2171700"/>
                <a:gd name="connsiteY10" fmla="*/ 4059093 h 7249968"/>
                <a:gd name="connsiteX11" fmla="*/ 495300 w 2171700"/>
                <a:gd name="connsiteY11" fmla="*/ 4278168 h 7249968"/>
                <a:gd name="connsiteX12" fmla="*/ 476250 w 2171700"/>
                <a:gd name="connsiteY12" fmla="*/ 4735368 h 7249968"/>
                <a:gd name="connsiteX13" fmla="*/ 476250 w 2171700"/>
                <a:gd name="connsiteY13" fmla="*/ 5097318 h 7249968"/>
                <a:gd name="connsiteX14" fmla="*/ 371475 w 2171700"/>
                <a:gd name="connsiteY14" fmla="*/ 6145068 h 7249968"/>
                <a:gd name="connsiteX15" fmla="*/ 371475 w 2171700"/>
                <a:gd name="connsiteY15" fmla="*/ 6621318 h 7249968"/>
                <a:gd name="connsiteX16" fmla="*/ 400050 w 2171700"/>
                <a:gd name="connsiteY16" fmla="*/ 6821343 h 7249968"/>
                <a:gd name="connsiteX17" fmla="*/ 323850 w 2171700"/>
                <a:gd name="connsiteY17" fmla="*/ 7002318 h 7249968"/>
                <a:gd name="connsiteX18" fmla="*/ 533400 w 2171700"/>
                <a:gd name="connsiteY18" fmla="*/ 7249968 h 7249968"/>
                <a:gd name="connsiteX19" fmla="*/ 952500 w 2171700"/>
                <a:gd name="connsiteY19" fmla="*/ 7240443 h 7249968"/>
                <a:gd name="connsiteX20" fmla="*/ 733425 w 2171700"/>
                <a:gd name="connsiteY20" fmla="*/ 6821343 h 7249968"/>
                <a:gd name="connsiteX21" fmla="*/ 790575 w 2171700"/>
                <a:gd name="connsiteY21" fmla="*/ 6573693 h 7249968"/>
                <a:gd name="connsiteX22" fmla="*/ 762000 w 2171700"/>
                <a:gd name="connsiteY22" fmla="*/ 6249843 h 7249968"/>
                <a:gd name="connsiteX23" fmla="*/ 885825 w 2171700"/>
                <a:gd name="connsiteY23" fmla="*/ 5411643 h 7249968"/>
                <a:gd name="connsiteX24" fmla="*/ 866775 w 2171700"/>
                <a:gd name="connsiteY24" fmla="*/ 5325918 h 7249968"/>
                <a:gd name="connsiteX25" fmla="*/ 971550 w 2171700"/>
                <a:gd name="connsiteY25" fmla="*/ 5211618 h 7249968"/>
                <a:gd name="connsiteX26" fmla="*/ 962025 w 2171700"/>
                <a:gd name="connsiteY26" fmla="*/ 5068743 h 7249968"/>
                <a:gd name="connsiteX27" fmla="*/ 1104900 w 2171700"/>
                <a:gd name="connsiteY27" fmla="*/ 4525818 h 7249968"/>
                <a:gd name="connsiteX28" fmla="*/ 1123950 w 2171700"/>
                <a:gd name="connsiteY28" fmla="*/ 4392468 h 7249968"/>
                <a:gd name="connsiteX29" fmla="*/ 1276350 w 2171700"/>
                <a:gd name="connsiteY29" fmla="*/ 4649643 h 7249968"/>
                <a:gd name="connsiteX30" fmla="*/ 1352550 w 2171700"/>
                <a:gd name="connsiteY30" fmla="*/ 4925868 h 7249968"/>
                <a:gd name="connsiteX31" fmla="*/ 1333500 w 2171700"/>
                <a:gd name="connsiteY31" fmla="*/ 5068743 h 7249968"/>
                <a:gd name="connsiteX32" fmla="*/ 1371600 w 2171700"/>
                <a:gd name="connsiteY32" fmla="*/ 5078268 h 7249968"/>
                <a:gd name="connsiteX33" fmla="*/ 1247775 w 2171700"/>
                <a:gd name="connsiteY33" fmla="*/ 5516418 h 7249968"/>
                <a:gd name="connsiteX34" fmla="*/ 1257300 w 2171700"/>
                <a:gd name="connsiteY34" fmla="*/ 6468918 h 7249968"/>
                <a:gd name="connsiteX35" fmla="*/ 1333500 w 2171700"/>
                <a:gd name="connsiteY35" fmla="*/ 6583218 h 7249968"/>
                <a:gd name="connsiteX36" fmla="*/ 1314450 w 2171700"/>
                <a:gd name="connsiteY36" fmla="*/ 6735618 h 7249968"/>
                <a:gd name="connsiteX37" fmla="*/ 1323975 w 2171700"/>
                <a:gd name="connsiteY37" fmla="*/ 6859443 h 7249968"/>
                <a:gd name="connsiteX38" fmla="*/ 1304925 w 2171700"/>
                <a:gd name="connsiteY38" fmla="*/ 7011843 h 7249968"/>
                <a:gd name="connsiteX39" fmla="*/ 1704975 w 2171700"/>
                <a:gd name="connsiteY39" fmla="*/ 7211868 h 7249968"/>
                <a:gd name="connsiteX40" fmla="*/ 2152650 w 2171700"/>
                <a:gd name="connsiteY40" fmla="*/ 7211868 h 7249968"/>
                <a:gd name="connsiteX41" fmla="*/ 2171700 w 2171700"/>
                <a:gd name="connsiteY41" fmla="*/ 7068993 h 7249968"/>
                <a:gd name="connsiteX42" fmla="*/ 1676400 w 2171700"/>
                <a:gd name="connsiteY42" fmla="*/ 6564168 h 7249968"/>
                <a:gd name="connsiteX43" fmla="*/ 1685925 w 2171700"/>
                <a:gd name="connsiteY43" fmla="*/ 6459393 h 7249968"/>
                <a:gd name="connsiteX44" fmla="*/ 1657350 w 2171700"/>
                <a:gd name="connsiteY44" fmla="*/ 6249843 h 7249968"/>
                <a:gd name="connsiteX45" fmla="*/ 1704975 w 2171700"/>
                <a:gd name="connsiteY45" fmla="*/ 5973618 h 7249968"/>
                <a:gd name="connsiteX46" fmla="*/ 1762125 w 2171700"/>
                <a:gd name="connsiteY46" fmla="*/ 5421168 h 7249968"/>
                <a:gd name="connsiteX47" fmla="*/ 1771650 w 2171700"/>
                <a:gd name="connsiteY47" fmla="*/ 5354493 h 7249968"/>
                <a:gd name="connsiteX48" fmla="*/ 1866900 w 2171700"/>
                <a:gd name="connsiteY48" fmla="*/ 5097318 h 7249968"/>
                <a:gd name="connsiteX49" fmla="*/ 1885950 w 2171700"/>
                <a:gd name="connsiteY49" fmla="*/ 4573443 h 7249968"/>
                <a:gd name="connsiteX50" fmla="*/ 1895475 w 2171700"/>
                <a:gd name="connsiteY50" fmla="*/ 4173393 h 7249968"/>
                <a:gd name="connsiteX51" fmla="*/ 1866900 w 2171700"/>
                <a:gd name="connsiteY51" fmla="*/ 3630468 h 7249968"/>
                <a:gd name="connsiteX52" fmla="*/ 2076450 w 2171700"/>
                <a:gd name="connsiteY52" fmla="*/ 2697018 h 7249968"/>
                <a:gd name="connsiteX53" fmla="*/ 2085975 w 2171700"/>
                <a:gd name="connsiteY53" fmla="*/ 2430318 h 7249968"/>
                <a:gd name="connsiteX54" fmla="*/ 1981200 w 2171700"/>
                <a:gd name="connsiteY54" fmla="*/ 1858818 h 7249968"/>
                <a:gd name="connsiteX55" fmla="*/ 1933575 w 2171700"/>
                <a:gd name="connsiteY55" fmla="*/ 1696893 h 7249968"/>
                <a:gd name="connsiteX56" fmla="*/ 1933575 w 2171700"/>
                <a:gd name="connsiteY56" fmla="*/ 1420668 h 7249968"/>
                <a:gd name="connsiteX57" fmla="*/ 1885950 w 2171700"/>
                <a:gd name="connsiteY57" fmla="*/ 1258743 h 7249968"/>
                <a:gd name="connsiteX58" fmla="*/ 1419225 w 2171700"/>
                <a:gd name="connsiteY58" fmla="*/ 1163493 h 7249968"/>
                <a:gd name="connsiteX59" fmla="*/ 1257300 w 2171700"/>
                <a:gd name="connsiteY59" fmla="*/ 1011093 h 7249968"/>
                <a:gd name="connsiteX60" fmla="*/ 1333500 w 2171700"/>
                <a:gd name="connsiteY60" fmla="*/ 858693 h 7249968"/>
                <a:gd name="connsiteX61" fmla="*/ 1447800 w 2171700"/>
                <a:gd name="connsiteY61" fmla="*/ 391968 h 7249968"/>
                <a:gd name="connsiteX62" fmla="*/ 1339600 w 2171700"/>
                <a:gd name="connsiteY62" fmla="*/ 146331 h 7249968"/>
                <a:gd name="connsiteX63" fmla="*/ 1063645 w 2171700"/>
                <a:gd name="connsiteY63" fmla="*/ 241 h 7249968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0680 w 2171700"/>
                <a:gd name="connsiteY52" fmla="*/ 272330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19792"/>
                <a:gd name="connsiteY0" fmla="*/ 568 h 7250295"/>
                <a:gd name="connsiteX1" fmla="*/ 809625 w 2219792"/>
                <a:gd name="connsiteY1" fmla="*/ 116070 h 7250295"/>
                <a:gd name="connsiteX2" fmla="*/ 685800 w 2219792"/>
                <a:gd name="connsiteY2" fmla="*/ 297045 h 7250295"/>
                <a:gd name="connsiteX3" fmla="*/ 704850 w 2219792"/>
                <a:gd name="connsiteY3" fmla="*/ 620895 h 7250295"/>
                <a:gd name="connsiteX4" fmla="*/ 838200 w 2219792"/>
                <a:gd name="connsiteY4" fmla="*/ 897120 h 7250295"/>
                <a:gd name="connsiteX5" fmla="*/ 742950 w 2219792"/>
                <a:gd name="connsiteY5" fmla="*/ 1011420 h 7250295"/>
                <a:gd name="connsiteX6" fmla="*/ 133350 w 2219792"/>
                <a:gd name="connsiteY6" fmla="*/ 1220970 h 7250295"/>
                <a:gd name="connsiteX7" fmla="*/ 0 w 2219792"/>
                <a:gd name="connsiteY7" fmla="*/ 2211570 h 7250295"/>
                <a:gd name="connsiteX8" fmla="*/ 333375 w 2219792"/>
                <a:gd name="connsiteY8" fmla="*/ 3106920 h 7250295"/>
                <a:gd name="connsiteX9" fmla="*/ 247650 w 2219792"/>
                <a:gd name="connsiteY9" fmla="*/ 3840345 h 7250295"/>
                <a:gd name="connsiteX10" fmla="*/ 371475 w 2219792"/>
                <a:gd name="connsiteY10" fmla="*/ 4059420 h 7250295"/>
                <a:gd name="connsiteX11" fmla="*/ 495300 w 2219792"/>
                <a:gd name="connsiteY11" fmla="*/ 4278495 h 7250295"/>
                <a:gd name="connsiteX12" fmla="*/ 476250 w 2219792"/>
                <a:gd name="connsiteY12" fmla="*/ 4735695 h 7250295"/>
                <a:gd name="connsiteX13" fmla="*/ 476250 w 2219792"/>
                <a:gd name="connsiteY13" fmla="*/ 5097645 h 7250295"/>
                <a:gd name="connsiteX14" fmla="*/ 371475 w 2219792"/>
                <a:gd name="connsiteY14" fmla="*/ 6145395 h 7250295"/>
                <a:gd name="connsiteX15" fmla="*/ 371475 w 2219792"/>
                <a:gd name="connsiteY15" fmla="*/ 6621645 h 7250295"/>
                <a:gd name="connsiteX16" fmla="*/ 400050 w 2219792"/>
                <a:gd name="connsiteY16" fmla="*/ 6821670 h 7250295"/>
                <a:gd name="connsiteX17" fmla="*/ 323850 w 2219792"/>
                <a:gd name="connsiteY17" fmla="*/ 7002645 h 7250295"/>
                <a:gd name="connsiteX18" fmla="*/ 533400 w 2219792"/>
                <a:gd name="connsiteY18" fmla="*/ 7250295 h 7250295"/>
                <a:gd name="connsiteX19" fmla="*/ 952500 w 2219792"/>
                <a:gd name="connsiteY19" fmla="*/ 7240770 h 7250295"/>
                <a:gd name="connsiteX20" fmla="*/ 733425 w 2219792"/>
                <a:gd name="connsiteY20" fmla="*/ 6821670 h 7250295"/>
                <a:gd name="connsiteX21" fmla="*/ 790575 w 2219792"/>
                <a:gd name="connsiteY21" fmla="*/ 6574020 h 7250295"/>
                <a:gd name="connsiteX22" fmla="*/ 762000 w 2219792"/>
                <a:gd name="connsiteY22" fmla="*/ 6250170 h 7250295"/>
                <a:gd name="connsiteX23" fmla="*/ 885825 w 2219792"/>
                <a:gd name="connsiteY23" fmla="*/ 5411970 h 7250295"/>
                <a:gd name="connsiteX24" fmla="*/ 866775 w 2219792"/>
                <a:gd name="connsiteY24" fmla="*/ 5326245 h 7250295"/>
                <a:gd name="connsiteX25" fmla="*/ 971550 w 2219792"/>
                <a:gd name="connsiteY25" fmla="*/ 5211945 h 7250295"/>
                <a:gd name="connsiteX26" fmla="*/ 962025 w 2219792"/>
                <a:gd name="connsiteY26" fmla="*/ 5069070 h 7250295"/>
                <a:gd name="connsiteX27" fmla="*/ 1104900 w 2219792"/>
                <a:gd name="connsiteY27" fmla="*/ 4526145 h 7250295"/>
                <a:gd name="connsiteX28" fmla="*/ 1123950 w 2219792"/>
                <a:gd name="connsiteY28" fmla="*/ 4392795 h 7250295"/>
                <a:gd name="connsiteX29" fmla="*/ 1276350 w 2219792"/>
                <a:gd name="connsiteY29" fmla="*/ 4649970 h 7250295"/>
                <a:gd name="connsiteX30" fmla="*/ 1352550 w 2219792"/>
                <a:gd name="connsiteY30" fmla="*/ 4926195 h 7250295"/>
                <a:gd name="connsiteX31" fmla="*/ 1333500 w 2219792"/>
                <a:gd name="connsiteY31" fmla="*/ 5069070 h 7250295"/>
                <a:gd name="connsiteX32" fmla="*/ 1371600 w 2219792"/>
                <a:gd name="connsiteY32" fmla="*/ 5078595 h 7250295"/>
                <a:gd name="connsiteX33" fmla="*/ 1247775 w 2219792"/>
                <a:gd name="connsiteY33" fmla="*/ 5516745 h 7250295"/>
                <a:gd name="connsiteX34" fmla="*/ 1257300 w 2219792"/>
                <a:gd name="connsiteY34" fmla="*/ 6469245 h 7250295"/>
                <a:gd name="connsiteX35" fmla="*/ 1333500 w 2219792"/>
                <a:gd name="connsiteY35" fmla="*/ 6583545 h 7250295"/>
                <a:gd name="connsiteX36" fmla="*/ 1314450 w 2219792"/>
                <a:gd name="connsiteY36" fmla="*/ 6735945 h 7250295"/>
                <a:gd name="connsiteX37" fmla="*/ 1323975 w 2219792"/>
                <a:gd name="connsiteY37" fmla="*/ 6859770 h 7250295"/>
                <a:gd name="connsiteX38" fmla="*/ 1304925 w 2219792"/>
                <a:gd name="connsiteY38" fmla="*/ 7012170 h 7250295"/>
                <a:gd name="connsiteX39" fmla="*/ 1704975 w 2219792"/>
                <a:gd name="connsiteY39" fmla="*/ 7212195 h 7250295"/>
                <a:gd name="connsiteX40" fmla="*/ 2152650 w 2219792"/>
                <a:gd name="connsiteY40" fmla="*/ 7212195 h 7250295"/>
                <a:gd name="connsiteX41" fmla="*/ 2206314 w 2219792"/>
                <a:gd name="connsiteY41" fmla="*/ 7184702 h 7250295"/>
                <a:gd name="connsiteX42" fmla="*/ 2171850 w 2219792"/>
                <a:gd name="connsiteY42" fmla="*/ 7046786 h 7250295"/>
                <a:gd name="connsiteX43" fmla="*/ 1687247 w 2219792"/>
                <a:gd name="connsiteY43" fmla="*/ 6680449 h 7250295"/>
                <a:gd name="connsiteX44" fmla="*/ 1708130 w 2219792"/>
                <a:gd name="connsiteY44" fmla="*/ 6550072 h 7250295"/>
                <a:gd name="connsiteX45" fmla="*/ 1668617 w 2219792"/>
                <a:gd name="connsiteY45" fmla="*/ 6451067 h 7250295"/>
                <a:gd name="connsiteX46" fmla="*/ 1657350 w 2219792"/>
                <a:gd name="connsiteY46" fmla="*/ 6250170 h 7250295"/>
                <a:gd name="connsiteX47" fmla="*/ 1679014 w 2219792"/>
                <a:gd name="connsiteY47" fmla="*/ 5979714 h 7250295"/>
                <a:gd name="connsiteX48" fmla="*/ 1727631 w 2219792"/>
                <a:gd name="connsiteY48" fmla="*/ 5512209 h 7250295"/>
                <a:gd name="connsiteX49" fmla="*/ 1739049 w 2219792"/>
                <a:gd name="connsiteY49" fmla="*/ 5363804 h 7250295"/>
                <a:gd name="connsiteX50" fmla="*/ 1797611 w 2219792"/>
                <a:gd name="connsiteY50" fmla="*/ 5317321 h 7250295"/>
                <a:gd name="connsiteX51" fmla="*/ 1884207 w 2219792"/>
                <a:gd name="connsiteY51" fmla="*/ 5097645 h 7250295"/>
                <a:gd name="connsiteX52" fmla="*/ 1909357 w 2219792"/>
                <a:gd name="connsiteY52" fmla="*/ 4805496 h 7250295"/>
                <a:gd name="connsiteX53" fmla="*/ 1900373 w 2219792"/>
                <a:gd name="connsiteY53" fmla="*/ 4348776 h 7250295"/>
                <a:gd name="connsiteX54" fmla="*/ 1881052 w 2219792"/>
                <a:gd name="connsiteY54" fmla="*/ 3902573 h 7250295"/>
                <a:gd name="connsiteX55" fmla="*/ 1855362 w 2219792"/>
                <a:gd name="connsiteY55" fmla="*/ 3584643 h 7250295"/>
                <a:gd name="connsiteX56" fmla="*/ 2056257 w 2219792"/>
                <a:gd name="connsiteY56" fmla="*/ 2654077 h 7250295"/>
                <a:gd name="connsiteX57" fmla="*/ 2042707 w 2219792"/>
                <a:gd name="connsiteY57" fmla="*/ 2404684 h 7250295"/>
                <a:gd name="connsiteX58" fmla="*/ 1981200 w 2219792"/>
                <a:gd name="connsiteY58" fmla="*/ 1864914 h 7250295"/>
                <a:gd name="connsiteX59" fmla="*/ 1936459 w 2219792"/>
                <a:gd name="connsiteY59" fmla="*/ 1677029 h 7250295"/>
                <a:gd name="connsiteX60" fmla="*/ 1922037 w 2219792"/>
                <a:gd name="connsiteY60" fmla="*/ 1432534 h 7250295"/>
                <a:gd name="connsiteX61" fmla="*/ 1874412 w 2219792"/>
                <a:gd name="connsiteY61" fmla="*/ 1302338 h 7250295"/>
                <a:gd name="connsiteX62" fmla="*/ 1407687 w 2219792"/>
                <a:gd name="connsiteY62" fmla="*/ 1134975 h 7250295"/>
                <a:gd name="connsiteX63" fmla="*/ 1309221 w 2219792"/>
                <a:gd name="connsiteY63" fmla="*/ 1020075 h 7250295"/>
                <a:gd name="connsiteX64" fmla="*/ 1365230 w 2219792"/>
                <a:gd name="connsiteY64" fmla="*/ 821521 h 7250295"/>
                <a:gd name="connsiteX65" fmla="*/ 1433407 w 2219792"/>
                <a:gd name="connsiteY65" fmla="*/ 622909 h 7250295"/>
                <a:gd name="connsiteX66" fmla="*/ 1444916 w 2219792"/>
                <a:gd name="connsiteY66" fmla="*/ 380757 h 7250295"/>
                <a:gd name="connsiteX67" fmla="*/ 1330946 w 2219792"/>
                <a:gd name="connsiteY67" fmla="*/ 143773 h 7250295"/>
                <a:gd name="connsiteX68" fmla="*/ 1063645 w 2219792"/>
                <a:gd name="connsiteY68" fmla="*/ 568 h 7250295"/>
                <a:gd name="connsiteX0" fmla="*/ 1063645 w 2207395"/>
                <a:gd name="connsiteY0" fmla="*/ 568 h 7250295"/>
                <a:gd name="connsiteX1" fmla="*/ 809625 w 2207395"/>
                <a:gd name="connsiteY1" fmla="*/ 116070 h 7250295"/>
                <a:gd name="connsiteX2" fmla="*/ 685800 w 2207395"/>
                <a:gd name="connsiteY2" fmla="*/ 297045 h 7250295"/>
                <a:gd name="connsiteX3" fmla="*/ 704850 w 2207395"/>
                <a:gd name="connsiteY3" fmla="*/ 620895 h 7250295"/>
                <a:gd name="connsiteX4" fmla="*/ 838200 w 2207395"/>
                <a:gd name="connsiteY4" fmla="*/ 897120 h 7250295"/>
                <a:gd name="connsiteX5" fmla="*/ 742950 w 2207395"/>
                <a:gd name="connsiteY5" fmla="*/ 1011420 h 7250295"/>
                <a:gd name="connsiteX6" fmla="*/ 133350 w 2207395"/>
                <a:gd name="connsiteY6" fmla="*/ 1220970 h 7250295"/>
                <a:gd name="connsiteX7" fmla="*/ 0 w 2207395"/>
                <a:gd name="connsiteY7" fmla="*/ 2211570 h 7250295"/>
                <a:gd name="connsiteX8" fmla="*/ 333375 w 2207395"/>
                <a:gd name="connsiteY8" fmla="*/ 3106920 h 7250295"/>
                <a:gd name="connsiteX9" fmla="*/ 247650 w 2207395"/>
                <a:gd name="connsiteY9" fmla="*/ 3840345 h 7250295"/>
                <a:gd name="connsiteX10" fmla="*/ 371475 w 2207395"/>
                <a:gd name="connsiteY10" fmla="*/ 4059420 h 7250295"/>
                <a:gd name="connsiteX11" fmla="*/ 495300 w 2207395"/>
                <a:gd name="connsiteY11" fmla="*/ 4278495 h 7250295"/>
                <a:gd name="connsiteX12" fmla="*/ 476250 w 2207395"/>
                <a:gd name="connsiteY12" fmla="*/ 4735695 h 7250295"/>
                <a:gd name="connsiteX13" fmla="*/ 476250 w 2207395"/>
                <a:gd name="connsiteY13" fmla="*/ 5097645 h 7250295"/>
                <a:gd name="connsiteX14" fmla="*/ 371475 w 2207395"/>
                <a:gd name="connsiteY14" fmla="*/ 6145395 h 7250295"/>
                <a:gd name="connsiteX15" fmla="*/ 371475 w 2207395"/>
                <a:gd name="connsiteY15" fmla="*/ 6621645 h 7250295"/>
                <a:gd name="connsiteX16" fmla="*/ 400050 w 2207395"/>
                <a:gd name="connsiteY16" fmla="*/ 6821670 h 7250295"/>
                <a:gd name="connsiteX17" fmla="*/ 323850 w 2207395"/>
                <a:gd name="connsiteY17" fmla="*/ 7002645 h 7250295"/>
                <a:gd name="connsiteX18" fmla="*/ 533400 w 2207395"/>
                <a:gd name="connsiteY18" fmla="*/ 7250295 h 7250295"/>
                <a:gd name="connsiteX19" fmla="*/ 952500 w 2207395"/>
                <a:gd name="connsiteY19" fmla="*/ 7240770 h 7250295"/>
                <a:gd name="connsiteX20" fmla="*/ 733425 w 2207395"/>
                <a:gd name="connsiteY20" fmla="*/ 6821670 h 7250295"/>
                <a:gd name="connsiteX21" fmla="*/ 790575 w 2207395"/>
                <a:gd name="connsiteY21" fmla="*/ 6574020 h 7250295"/>
                <a:gd name="connsiteX22" fmla="*/ 762000 w 2207395"/>
                <a:gd name="connsiteY22" fmla="*/ 6250170 h 7250295"/>
                <a:gd name="connsiteX23" fmla="*/ 885825 w 2207395"/>
                <a:gd name="connsiteY23" fmla="*/ 5411970 h 7250295"/>
                <a:gd name="connsiteX24" fmla="*/ 866775 w 2207395"/>
                <a:gd name="connsiteY24" fmla="*/ 5326245 h 7250295"/>
                <a:gd name="connsiteX25" fmla="*/ 971550 w 2207395"/>
                <a:gd name="connsiteY25" fmla="*/ 5211945 h 7250295"/>
                <a:gd name="connsiteX26" fmla="*/ 962025 w 2207395"/>
                <a:gd name="connsiteY26" fmla="*/ 5069070 h 7250295"/>
                <a:gd name="connsiteX27" fmla="*/ 1104900 w 2207395"/>
                <a:gd name="connsiteY27" fmla="*/ 4526145 h 7250295"/>
                <a:gd name="connsiteX28" fmla="*/ 1123950 w 2207395"/>
                <a:gd name="connsiteY28" fmla="*/ 4392795 h 7250295"/>
                <a:gd name="connsiteX29" fmla="*/ 1276350 w 2207395"/>
                <a:gd name="connsiteY29" fmla="*/ 4649970 h 7250295"/>
                <a:gd name="connsiteX30" fmla="*/ 1352550 w 2207395"/>
                <a:gd name="connsiteY30" fmla="*/ 4926195 h 7250295"/>
                <a:gd name="connsiteX31" fmla="*/ 1333500 w 2207395"/>
                <a:gd name="connsiteY31" fmla="*/ 5069070 h 7250295"/>
                <a:gd name="connsiteX32" fmla="*/ 1371600 w 2207395"/>
                <a:gd name="connsiteY32" fmla="*/ 5078595 h 7250295"/>
                <a:gd name="connsiteX33" fmla="*/ 1247775 w 2207395"/>
                <a:gd name="connsiteY33" fmla="*/ 5516745 h 7250295"/>
                <a:gd name="connsiteX34" fmla="*/ 1257300 w 2207395"/>
                <a:gd name="connsiteY34" fmla="*/ 6469245 h 7250295"/>
                <a:gd name="connsiteX35" fmla="*/ 1333500 w 2207395"/>
                <a:gd name="connsiteY35" fmla="*/ 6583545 h 7250295"/>
                <a:gd name="connsiteX36" fmla="*/ 1314450 w 2207395"/>
                <a:gd name="connsiteY36" fmla="*/ 6735945 h 7250295"/>
                <a:gd name="connsiteX37" fmla="*/ 1323975 w 2207395"/>
                <a:gd name="connsiteY37" fmla="*/ 6859770 h 7250295"/>
                <a:gd name="connsiteX38" fmla="*/ 1304925 w 2207395"/>
                <a:gd name="connsiteY38" fmla="*/ 7012170 h 7250295"/>
                <a:gd name="connsiteX39" fmla="*/ 1704975 w 2207395"/>
                <a:gd name="connsiteY39" fmla="*/ 7212195 h 7250295"/>
                <a:gd name="connsiteX40" fmla="*/ 2152650 w 2207395"/>
                <a:gd name="connsiteY40" fmla="*/ 7212195 h 7250295"/>
                <a:gd name="connsiteX41" fmla="*/ 2206314 w 2207395"/>
                <a:gd name="connsiteY41" fmla="*/ 7184702 h 7250295"/>
                <a:gd name="connsiteX42" fmla="*/ 2171850 w 2207395"/>
                <a:gd name="connsiteY42" fmla="*/ 7046786 h 7250295"/>
                <a:gd name="connsiteX43" fmla="*/ 1687247 w 2207395"/>
                <a:gd name="connsiteY43" fmla="*/ 6680449 h 7250295"/>
                <a:gd name="connsiteX44" fmla="*/ 1708130 w 2207395"/>
                <a:gd name="connsiteY44" fmla="*/ 6550072 h 7250295"/>
                <a:gd name="connsiteX45" fmla="*/ 1668617 w 2207395"/>
                <a:gd name="connsiteY45" fmla="*/ 6451067 h 7250295"/>
                <a:gd name="connsiteX46" fmla="*/ 1657350 w 2207395"/>
                <a:gd name="connsiteY46" fmla="*/ 6250170 h 7250295"/>
                <a:gd name="connsiteX47" fmla="*/ 1679014 w 2207395"/>
                <a:gd name="connsiteY47" fmla="*/ 5979714 h 7250295"/>
                <a:gd name="connsiteX48" fmla="*/ 1727631 w 2207395"/>
                <a:gd name="connsiteY48" fmla="*/ 5512209 h 7250295"/>
                <a:gd name="connsiteX49" fmla="*/ 1739049 w 2207395"/>
                <a:gd name="connsiteY49" fmla="*/ 5363804 h 7250295"/>
                <a:gd name="connsiteX50" fmla="*/ 1797611 w 2207395"/>
                <a:gd name="connsiteY50" fmla="*/ 5317321 h 7250295"/>
                <a:gd name="connsiteX51" fmla="*/ 1884207 w 2207395"/>
                <a:gd name="connsiteY51" fmla="*/ 5097645 h 7250295"/>
                <a:gd name="connsiteX52" fmla="*/ 1909357 w 2207395"/>
                <a:gd name="connsiteY52" fmla="*/ 4805496 h 7250295"/>
                <a:gd name="connsiteX53" fmla="*/ 1900373 w 2207395"/>
                <a:gd name="connsiteY53" fmla="*/ 4348776 h 7250295"/>
                <a:gd name="connsiteX54" fmla="*/ 1881052 w 2207395"/>
                <a:gd name="connsiteY54" fmla="*/ 3902573 h 7250295"/>
                <a:gd name="connsiteX55" fmla="*/ 1855362 w 2207395"/>
                <a:gd name="connsiteY55" fmla="*/ 3584643 h 7250295"/>
                <a:gd name="connsiteX56" fmla="*/ 2056257 w 2207395"/>
                <a:gd name="connsiteY56" fmla="*/ 2654077 h 7250295"/>
                <a:gd name="connsiteX57" fmla="*/ 2042707 w 2207395"/>
                <a:gd name="connsiteY57" fmla="*/ 2404684 h 7250295"/>
                <a:gd name="connsiteX58" fmla="*/ 1981200 w 2207395"/>
                <a:gd name="connsiteY58" fmla="*/ 1864914 h 7250295"/>
                <a:gd name="connsiteX59" fmla="*/ 1936459 w 2207395"/>
                <a:gd name="connsiteY59" fmla="*/ 1677029 h 7250295"/>
                <a:gd name="connsiteX60" fmla="*/ 1922037 w 2207395"/>
                <a:gd name="connsiteY60" fmla="*/ 1432534 h 7250295"/>
                <a:gd name="connsiteX61" fmla="*/ 1874412 w 2207395"/>
                <a:gd name="connsiteY61" fmla="*/ 1302338 h 7250295"/>
                <a:gd name="connsiteX62" fmla="*/ 1407687 w 2207395"/>
                <a:gd name="connsiteY62" fmla="*/ 1134975 h 7250295"/>
                <a:gd name="connsiteX63" fmla="*/ 1309221 w 2207395"/>
                <a:gd name="connsiteY63" fmla="*/ 1020075 h 7250295"/>
                <a:gd name="connsiteX64" fmla="*/ 1365230 w 2207395"/>
                <a:gd name="connsiteY64" fmla="*/ 821521 h 7250295"/>
                <a:gd name="connsiteX65" fmla="*/ 1433407 w 2207395"/>
                <a:gd name="connsiteY65" fmla="*/ 622909 h 7250295"/>
                <a:gd name="connsiteX66" fmla="*/ 1444916 w 2207395"/>
                <a:gd name="connsiteY66" fmla="*/ 380757 h 7250295"/>
                <a:gd name="connsiteX67" fmla="*/ 1330946 w 2207395"/>
                <a:gd name="connsiteY67" fmla="*/ 143773 h 7250295"/>
                <a:gd name="connsiteX68" fmla="*/ 1063645 w 2207395"/>
                <a:gd name="connsiteY68" fmla="*/ 568 h 7250295"/>
                <a:gd name="connsiteX0" fmla="*/ 1063645 w 2197075"/>
                <a:gd name="connsiteY0" fmla="*/ 568 h 7250295"/>
                <a:gd name="connsiteX1" fmla="*/ 809625 w 2197075"/>
                <a:gd name="connsiteY1" fmla="*/ 116070 h 7250295"/>
                <a:gd name="connsiteX2" fmla="*/ 685800 w 2197075"/>
                <a:gd name="connsiteY2" fmla="*/ 297045 h 7250295"/>
                <a:gd name="connsiteX3" fmla="*/ 704850 w 2197075"/>
                <a:gd name="connsiteY3" fmla="*/ 620895 h 7250295"/>
                <a:gd name="connsiteX4" fmla="*/ 838200 w 2197075"/>
                <a:gd name="connsiteY4" fmla="*/ 897120 h 7250295"/>
                <a:gd name="connsiteX5" fmla="*/ 742950 w 2197075"/>
                <a:gd name="connsiteY5" fmla="*/ 1011420 h 7250295"/>
                <a:gd name="connsiteX6" fmla="*/ 133350 w 2197075"/>
                <a:gd name="connsiteY6" fmla="*/ 1220970 h 7250295"/>
                <a:gd name="connsiteX7" fmla="*/ 0 w 2197075"/>
                <a:gd name="connsiteY7" fmla="*/ 2211570 h 7250295"/>
                <a:gd name="connsiteX8" fmla="*/ 333375 w 2197075"/>
                <a:gd name="connsiteY8" fmla="*/ 3106920 h 7250295"/>
                <a:gd name="connsiteX9" fmla="*/ 247650 w 2197075"/>
                <a:gd name="connsiteY9" fmla="*/ 3840345 h 7250295"/>
                <a:gd name="connsiteX10" fmla="*/ 371475 w 2197075"/>
                <a:gd name="connsiteY10" fmla="*/ 4059420 h 7250295"/>
                <a:gd name="connsiteX11" fmla="*/ 495300 w 2197075"/>
                <a:gd name="connsiteY11" fmla="*/ 4278495 h 7250295"/>
                <a:gd name="connsiteX12" fmla="*/ 476250 w 2197075"/>
                <a:gd name="connsiteY12" fmla="*/ 4735695 h 7250295"/>
                <a:gd name="connsiteX13" fmla="*/ 476250 w 2197075"/>
                <a:gd name="connsiteY13" fmla="*/ 5097645 h 7250295"/>
                <a:gd name="connsiteX14" fmla="*/ 371475 w 2197075"/>
                <a:gd name="connsiteY14" fmla="*/ 6145395 h 7250295"/>
                <a:gd name="connsiteX15" fmla="*/ 371475 w 2197075"/>
                <a:gd name="connsiteY15" fmla="*/ 6621645 h 7250295"/>
                <a:gd name="connsiteX16" fmla="*/ 400050 w 2197075"/>
                <a:gd name="connsiteY16" fmla="*/ 6821670 h 7250295"/>
                <a:gd name="connsiteX17" fmla="*/ 323850 w 2197075"/>
                <a:gd name="connsiteY17" fmla="*/ 7002645 h 7250295"/>
                <a:gd name="connsiteX18" fmla="*/ 533400 w 2197075"/>
                <a:gd name="connsiteY18" fmla="*/ 7250295 h 7250295"/>
                <a:gd name="connsiteX19" fmla="*/ 952500 w 2197075"/>
                <a:gd name="connsiteY19" fmla="*/ 7240770 h 7250295"/>
                <a:gd name="connsiteX20" fmla="*/ 733425 w 2197075"/>
                <a:gd name="connsiteY20" fmla="*/ 6821670 h 7250295"/>
                <a:gd name="connsiteX21" fmla="*/ 790575 w 2197075"/>
                <a:gd name="connsiteY21" fmla="*/ 6574020 h 7250295"/>
                <a:gd name="connsiteX22" fmla="*/ 762000 w 2197075"/>
                <a:gd name="connsiteY22" fmla="*/ 6250170 h 7250295"/>
                <a:gd name="connsiteX23" fmla="*/ 885825 w 2197075"/>
                <a:gd name="connsiteY23" fmla="*/ 5411970 h 7250295"/>
                <a:gd name="connsiteX24" fmla="*/ 866775 w 2197075"/>
                <a:gd name="connsiteY24" fmla="*/ 5326245 h 7250295"/>
                <a:gd name="connsiteX25" fmla="*/ 971550 w 2197075"/>
                <a:gd name="connsiteY25" fmla="*/ 5211945 h 7250295"/>
                <a:gd name="connsiteX26" fmla="*/ 962025 w 2197075"/>
                <a:gd name="connsiteY26" fmla="*/ 5069070 h 7250295"/>
                <a:gd name="connsiteX27" fmla="*/ 1104900 w 2197075"/>
                <a:gd name="connsiteY27" fmla="*/ 4526145 h 7250295"/>
                <a:gd name="connsiteX28" fmla="*/ 1123950 w 2197075"/>
                <a:gd name="connsiteY28" fmla="*/ 4392795 h 7250295"/>
                <a:gd name="connsiteX29" fmla="*/ 1276350 w 2197075"/>
                <a:gd name="connsiteY29" fmla="*/ 4649970 h 7250295"/>
                <a:gd name="connsiteX30" fmla="*/ 1352550 w 2197075"/>
                <a:gd name="connsiteY30" fmla="*/ 4926195 h 7250295"/>
                <a:gd name="connsiteX31" fmla="*/ 1333500 w 2197075"/>
                <a:gd name="connsiteY31" fmla="*/ 5069070 h 7250295"/>
                <a:gd name="connsiteX32" fmla="*/ 1371600 w 2197075"/>
                <a:gd name="connsiteY32" fmla="*/ 5078595 h 7250295"/>
                <a:gd name="connsiteX33" fmla="*/ 1247775 w 2197075"/>
                <a:gd name="connsiteY33" fmla="*/ 5516745 h 7250295"/>
                <a:gd name="connsiteX34" fmla="*/ 1257300 w 2197075"/>
                <a:gd name="connsiteY34" fmla="*/ 6469245 h 7250295"/>
                <a:gd name="connsiteX35" fmla="*/ 1333500 w 2197075"/>
                <a:gd name="connsiteY35" fmla="*/ 6583545 h 7250295"/>
                <a:gd name="connsiteX36" fmla="*/ 1314450 w 2197075"/>
                <a:gd name="connsiteY36" fmla="*/ 6735945 h 7250295"/>
                <a:gd name="connsiteX37" fmla="*/ 1323975 w 2197075"/>
                <a:gd name="connsiteY37" fmla="*/ 6859770 h 7250295"/>
                <a:gd name="connsiteX38" fmla="*/ 1304925 w 2197075"/>
                <a:gd name="connsiteY38" fmla="*/ 7012170 h 7250295"/>
                <a:gd name="connsiteX39" fmla="*/ 1704975 w 2197075"/>
                <a:gd name="connsiteY39" fmla="*/ 7212195 h 7250295"/>
                <a:gd name="connsiteX40" fmla="*/ 2152650 w 2197075"/>
                <a:gd name="connsiteY40" fmla="*/ 7212195 h 7250295"/>
                <a:gd name="connsiteX41" fmla="*/ 2189006 w 2197075"/>
                <a:gd name="connsiteY41" fmla="*/ 7199125 h 7250295"/>
                <a:gd name="connsiteX42" fmla="*/ 2171850 w 2197075"/>
                <a:gd name="connsiteY42" fmla="*/ 7046786 h 7250295"/>
                <a:gd name="connsiteX43" fmla="*/ 1687247 w 2197075"/>
                <a:gd name="connsiteY43" fmla="*/ 6680449 h 7250295"/>
                <a:gd name="connsiteX44" fmla="*/ 1708130 w 2197075"/>
                <a:gd name="connsiteY44" fmla="*/ 6550072 h 7250295"/>
                <a:gd name="connsiteX45" fmla="*/ 1668617 w 2197075"/>
                <a:gd name="connsiteY45" fmla="*/ 6451067 h 7250295"/>
                <a:gd name="connsiteX46" fmla="*/ 1657350 w 2197075"/>
                <a:gd name="connsiteY46" fmla="*/ 6250170 h 7250295"/>
                <a:gd name="connsiteX47" fmla="*/ 1679014 w 2197075"/>
                <a:gd name="connsiteY47" fmla="*/ 5979714 h 7250295"/>
                <a:gd name="connsiteX48" fmla="*/ 1727631 w 2197075"/>
                <a:gd name="connsiteY48" fmla="*/ 5512209 h 7250295"/>
                <a:gd name="connsiteX49" fmla="*/ 1739049 w 2197075"/>
                <a:gd name="connsiteY49" fmla="*/ 5363804 h 7250295"/>
                <a:gd name="connsiteX50" fmla="*/ 1797611 w 2197075"/>
                <a:gd name="connsiteY50" fmla="*/ 5317321 h 7250295"/>
                <a:gd name="connsiteX51" fmla="*/ 1884207 w 2197075"/>
                <a:gd name="connsiteY51" fmla="*/ 5097645 h 7250295"/>
                <a:gd name="connsiteX52" fmla="*/ 1909357 w 2197075"/>
                <a:gd name="connsiteY52" fmla="*/ 4805496 h 7250295"/>
                <a:gd name="connsiteX53" fmla="*/ 1900373 w 2197075"/>
                <a:gd name="connsiteY53" fmla="*/ 4348776 h 7250295"/>
                <a:gd name="connsiteX54" fmla="*/ 1881052 w 2197075"/>
                <a:gd name="connsiteY54" fmla="*/ 3902573 h 7250295"/>
                <a:gd name="connsiteX55" fmla="*/ 1855362 w 2197075"/>
                <a:gd name="connsiteY55" fmla="*/ 3584643 h 7250295"/>
                <a:gd name="connsiteX56" fmla="*/ 2056257 w 2197075"/>
                <a:gd name="connsiteY56" fmla="*/ 2654077 h 7250295"/>
                <a:gd name="connsiteX57" fmla="*/ 2042707 w 2197075"/>
                <a:gd name="connsiteY57" fmla="*/ 2404684 h 7250295"/>
                <a:gd name="connsiteX58" fmla="*/ 1981200 w 2197075"/>
                <a:gd name="connsiteY58" fmla="*/ 1864914 h 7250295"/>
                <a:gd name="connsiteX59" fmla="*/ 1936459 w 2197075"/>
                <a:gd name="connsiteY59" fmla="*/ 1677029 h 7250295"/>
                <a:gd name="connsiteX60" fmla="*/ 1922037 w 2197075"/>
                <a:gd name="connsiteY60" fmla="*/ 1432534 h 7250295"/>
                <a:gd name="connsiteX61" fmla="*/ 1874412 w 2197075"/>
                <a:gd name="connsiteY61" fmla="*/ 1302338 h 7250295"/>
                <a:gd name="connsiteX62" fmla="*/ 1407687 w 2197075"/>
                <a:gd name="connsiteY62" fmla="*/ 1134975 h 7250295"/>
                <a:gd name="connsiteX63" fmla="*/ 1309221 w 2197075"/>
                <a:gd name="connsiteY63" fmla="*/ 1020075 h 7250295"/>
                <a:gd name="connsiteX64" fmla="*/ 1365230 w 2197075"/>
                <a:gd name="connsiteY64" fmla="*/ 821521 h 7250295"/>
                <a:gd name="connsiteX65" fmla="*/ 1433407 w 2197075"/>
                <a:gd name="connsiteY65" fmla="*/ 622909 h 7250295"/>
                <a:gd name="connsiteX66" fmla="*/ 1444916 w 2197075"/>
                <a:gd name="connsiteY66" fmla="*/ 380757 h 7250295"/>
                <a:gd name="connsiteX67" fmla="*/ 1330946 w 2197075"/>
                <a:gd name="connsiteY67" fmla="*/ 143773 h 7250295"/>
                <a:gd name="connsiteX68" fmla="*/ 1063645 w 2197075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2152650 w 2213217"/>
                <a:gd name="connsiteY40" fmla="*/ 7212195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985347 w 2213217"/>
                <a:gd name="connsiteY40" fmla="*/ 722661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482866 w 2213217"/>
                <a:gd name="connsiteY39" fmla="*/ 7114120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97852 w 2213217"/>
                <a:gd name="connsiteY39" fmla="*/ 7174696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74056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87593 w 2213217"/>
                <a:gd name="connsiteY27" fmla="*/ 4482877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09709 w 2213217"/>
                <a:gd name="connsiteY27" fmla="*/ 4955941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44526"/>
                <a:gd name="connsiteX1" fmla="*/ 809625 w 2213217"/>
                <a:gd name="connsiteY1" fmla="*/ 116070 h 7244526"/>
                <a:gd name="connsiteX2" fmla="*/ 685800 w 2213217"/>
                <a:gd name="connsiteY2" fmla="*/ 297045 h 7244526"/>
                <a:gd name="connsiteX3" fmla="*/ 704850 w 2213217"/>
                <a:gd name="connsiteY3" fmla="*/ 620895 h 7244526"/>
                <a:gd name="connsiteX4" fmla="*/ 838200 w 2213217"/>
                <a:gd name="connsiteY4" fmla="*/ 897120 h 7244526"/>
                <a:gd name="connsiteX5" fmla="*/ 742950 w 2213217"/>
                <a:gd name="connsiteY5" fmla="*/ 1011420 h 7244526"/>
                <a:gd name="connsiteX6" fmla="*/ 133350 w 2213217"/>
                <a:gd name="connsiteY6" fmla="*/ 1220970 h 7244526"/>
                <a:gd name="connsiteX7" fmla="*/ 0 w 2213217"/>
                <a:gd name="connsiteY7" fmla="*/ 2211570 h 7244526"/>
                <a:gd name="connsiteX8" fmla="*/ 333375 w 2213217"/>
                <a:gd name="connsiteY8" fmla="*/ 3106920 h 7244526"/>
                <a:gd name="connsiteX9" fmla="*/ 247650 w 2213217"/>
                <a:gd name="connsiteY9" fmla="*/ 3840345 h 7244526"/>
                <a:gd name="connsiteX10" fmla="*/ 371475 w 2213217"/>
                <a:gd name="connsiteY10" fmla="*/ 4059420 h 7244526"/>
                <a:gd name="connsiteX11" fmla="*/ 495300 w 2213217"/>
                <a:gd name="connsiteY11" fmla="*/ 4278495 h 7244526"/>
                <a:gd name="connsiteX12" fmla="*/ 476250 w 2213217"/>
                <a:gd name="connsiteY12" fmla="*/ 4735695 h 7244526"/>
                <a:gd name="connsiteX13" fmla="*/ 476250 w 2213217"/>
                <a:gd name="connsiteY13" fmla="*/ 5097645 h 7244526"/>
                <a:gd name="connsiteX14" fmla="*/ 371475 w 2213217"/>
                <a:gd name="connsiteY14" fmla="*/ 6145395 h 7244526"/>
                <a:gd name="connsiteX15" fmla="*/ 371475 w 2213217"/>
                <a:gd name="connsiteY15" fmla="*/ 6621645 h 7244526"/>
                <a:gd name="connsiteX16" fmla="*/ 400050 w 2213217"/>
                <a:gd name="connsiteY16" fmla="*/ 6821670 h 7244526"/>
                <a:gd name="connsiteX17" fmla="*/ 323850 w 2213217"/>
                <a:gd name="connsiteY17" fmla="*/ 7002645 h 7244526"/>
                <a:gd name="connsiteX18" fmla="*/ 605514 w 2213217"/>
                <a:gd name="connsiteY18" fmla="*/ 7244526 h 7244526"/>
                <a:gd name="connsiteX19" fmla="*/ 958269 w 2213217"/>
                <a:gd name="connsiteY19" fmla="*/ 7136926 h 7244526"/>
                <a:gd name="connsiteX20" fmla="*/ 724772 w 2213217"/>
                <a:gd name="connsiteY20" fmla="*/ 6844746 h 7244526"/>
                <a:gd name="connsiteX21" fmla="*/ 753076 w 2213217"/>
                <a:gd name="connsiteY21" fmla="*/ 6579789 h 7244526"/>
                <a:gd name="connsiteX22" fmla="*/ 738924 w 2213217"/>
                <a:gd name="connsiteY22" fmla="*/ 6250170 h 7244526"/>
                <a:gd name="connsiteX23" fmla="*/ 856500 w 2213217"/>
                <a:gd name="connsiteY23" fmla="*/ 5489132 h 7244526"/>
                <a:gd name="connsiteX24" fmla="*/ 906017 w 2213217"/>
                <a:gd name="connsiteY24" fmla="*/ 5380240 h 7244526"/>
                <a:gd name="connsiteX25" fmla="*/ 898504 w 2213217"/>
                <a:gd name="connsiteY25" fmla="*/ 5308938 h 7244526"/>
                <a:gd name="connsiteX26" fmla="*/ 971550 w 2213217"/>
                <a:gd name="connsiteY26" fmla="*/ 5211945 h 7244526"/>
                <a:gd name="connsiteX27" fmla="*/ 973564 w 2213217"/>
                <a:gd name="connsiteY27" fmla="*/ 5069070 h 7244526"/>
                <a:gd name="connsiteX28" fmla="*/ 1129719 w 2213217"/>
                <a:gd name="connsiteY28" fmla="*/ 4378373 h 7244526"/>
                <a:gd name="connsiteX29" fmla="*/ 1276350 w 2213217"/>
                <a:gd name="connsiteY29" fmla="*/ 4649970 h 7244526"/>
                <a:gd name="connsiteX30" fmla="*/ 1341012 w 2213217"/>
                <a:gd name="connsiteY30" fmla="*/ 4880042 h 7244526"/>
                <a:gd name="connsiteX31" fmla="*/ 1310424 w 2213217"/>
                <a:gd name="connsiteY31" fmla="*/ 4973880 h 7244526"/>
                <a:gd name="connsiteX32" fmla="*/ 1354293 w 2213217"/>
                <a:gd name="connsiteY32" fmla="*/ 5113209 h 7244526"/>
                <a:gd name="connsiteX33" fmla="*/ 1262198 w 2213217"/>
                <a:gd name="connsiteY33" fmla="*/ 5554244 h 7244526"/>
                <a:gd name="connsiteX34" fmla="*/ 1263220 w 2213217"/>
                <a:gd name="connsiteY34" fmla="*/ 6360264 h 7244526"/>
                <a:gd name="connsiteX35" fmla="*/ 1336385 w 2213217"/>
                <a:gd name="connsiteY35" fmla="*/ 6540277 h 7244526"/>
                <a:gd name="connsiteX36" fmla="*/ 1285605 w 2213217"/>
                <a:gd name="connsiteY36" fmla="*/ 6741714 h 7244526"/>
                <a:gd name="connsiteX37" fmla="*/ 1303783 w 2213217"/>
                <a:gd name="connsiteY37" fmla="*/ 6828040 h 7244526"/>
                <a:gd name="connsiteX38" fmla="*/ 1313579 w 2213217"/>
                <a:gd name="connsiteY38" fmla="*/ 7020824 h 7244526"/>
                <a:gd name="connsiteX39" fmla="*/ 1760353 w 2213217"/>
                <a:gd name="connsiteY39" fmla="*/ 7189119 h 7244526"/>
                <a:gd name="connsiteX40" fmla="*/ 2189006 w 2213217"/>
                <a:gd name="connsiteY40" fmla="*/ 7199125 h 7244526"/>
                <a:gd name="connsiteX41" fmla="*/ 2171850 w 2213217"/>
                <a:gd name="connsiteY41" fmla="*/ 7046786 h 7244526"/>
                <a:gd name="connsiteX42" fmla="*/ 1687247 w 2213217"/>
                <a:gd name="connsiteY42" fmla="*/ 6680449 h 7244526"/>
                <a:gd name="connsiteX43" fmla="*/ 1708130 w 2213217"/>
                <a:gd name="connsiteY43" fmla="*/ 6550072 h 7244526"/>
                <a:gd name="connsiteX44" fmla="*/ 1668617 w 2213217"/>
                <a:gd name="connsiteY44" fmla="*/ 6451067 h 7244526"/>
                <a:gd name="connsiteX45" fmla="*/ 1657350 w 2213217"/>
                <a:gd name="connsiteY45" fmla="*/ 6250170 h 7244526"/>
                <a:gd name="connsiteX46" fmla="*/ 1679014 w 2213217"/>
                <a:gd name="connsiteY46" fmla="*/ 5979714 h 7244526"/>
                <a:gd name="connsiteX47" fmla="*/ 1727631 w 2213217"/>
                <a:gd name="connsiteY47" fmla="*/ 5512209 h 7244526"/>
                <a:gd name="connsiteX48" fmla="*/ 1739049 w 2213217"/>
                <a:gd name="connsiteY48" fmla="*/ 5363804 h 7244526"/>
                <a:gd name="connsiteX49" fmla="*/ 1797611 w 2213217"/>
                <a:gd name="connsiteY49" fmla="*/ 5317321 h 7244526"/>
                <a:gd name="connsiteX50" fmla="*/ 1884207 w 2213217"/>
                <a:gd name="connsiteY50" fmla="*/ 5097645 h 7244526"/>
                <a:gd name="connsiteX51" fmla="*/ 1909357 w 2213217"/>
                <a:gd name="connsiteY51" fmla="*/ 4805496 h 7244526"/>
                <a:gd name="connsiteX52" fmla="*/ 1900373 w 2213217"/>
                <a:gd name="connsiteY52" fmla="*/ 4348776 h 7244526"/>
                <a:gd name="connsiteX53" fmla="*/ 1881052 w 2213217"/>
                <a:gd name="connsiteY53" fmla="*/ 3902573 h 7244526"/>
                <a:gd name="connsiteX54" fmla="*/ 1855362 w 2213217"/>
                <a:gd name="connsiteY54" fmla="*/ 3584643 h 7244526"/>
                <a:gd name="connsiteX55" fmla="*/ 2056257 w 2213217"/>
                <a:gd name="connsiteY55" fmla="*/ 2654077 h 7244526"/>
                <a:gd name="connsiteX56" fmla="*/ 2042707 w 2213217"/>
                <a:gd name="connsiteY56" fmla="*/ 2404684 h 7244526"/>
                <a:gd name="connsiteX57" fmla="*/ 1981200 w 2213217"/>
                <a:gd name="connsiteY57" fmla="*/ 1864914 h 7244526"/>
                <a:gd name="connsiteX58" fmla="*/ 1936459 w 2213217"/>
                <a:gd name="connsiteY58" fmla="*/ 1677029 h 7244526"/>
                <a:gd name="connsiteX59" fmla="*/ 1922037 w 2213217"/>
                <a:gd name="connsiteY59" fmla="*/ 1432534 h 7244526"/>
                <a:gd name="connsiteX60" fmla="*/ 1874412 w 2213217"/>
                <a:gd name="connsiteY60" fmla="*/ 1302338 h 7244526"/>
                <a:gd name="connsiteX61" fmla="*/ 1407687 w 2213217"/>
                <a:gd name="connsiteY61" fmla="*/ 1134975 h 7244526"/>
                <a:gd name="connsiteX62" fmla="*/ 1309221 w 2213217"/>
                <a:gd name="connsiteY62" fmla="*/ 1020075 h 7244526"/>
                <a:gd name="connsiteX63" fmla="*/ 1365230 w 2213217"/>
                <a:gd name="connsiteY63" fmla="*/ 821521 h 7244526"/>
                <a:gd name="connsiteX64" fmla="*/ 1433407 w 2213217"/>
                <a:gd name="connsiteY64" fmla="*/ 622909 h 7244526"/>
                <a:gd name="connsiteX65" fmla="*/ 1444916 w 2213217"/>
                <a:gd name="connsiteY65" fmla="*/ 380757 h 7244526"/>
                <a:gd name="connsiteX66" fmla="*/ 1330946 w 2213217"/>
                <a:gd name="connsiteY66" fmla="*/ 143773 h 7244526"/>
                <a:gd name="connsiteX67" fmla="*/ 1063645 w 2213217"/>
                <a:gd name="connsiteY67" fmla="*/ 568 h 7244526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84394 w 2213217"/>
                <a:gd name="connsiteY12" fmla="*/ 4600693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287222 w 2213217"/>
                <a:gd name="connsiteY8" fmla="*/ 3112689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72753 w 2222325"/>
                <a:gd name="connsiteY0" fmla="*/ 568 h 7252515"/>
                <a:gd name="connsiteX1" fmla="*/ 818733 w 2222325"/>
                <a:gd name="connsiteY1" fmla="*/ 116070 h 7252515"/>
                <a:gd name="connsiteX2" fmla="*/ 694908 w 2222325"/>
                <a:gd name="connsiteY2" fmla="*/ 297045 h 7252515"/>
                <a:gd name="connsiteX3" fmla="*/ 713958 w 2222325"/>
                <a:gd name="connsiteY3" fmla="*/ 620895 h 7252515"/>
                <a:gd name="connsiteX4" fmla="*/ 847308 w 2222325"/>
                <a:gd name="connsiteY4" fmla="*/ 897120 h 7252515"/>
                <a:gd name="connsiteX5" fmla="*/ 752058 w 2222325"/>
                <a:gd name="connsiteY5" fmla="*/ 1011420 h 7252515"/>
                <a:gd name="connsiteX6" fmla="*/ 142458 w 2222325"/>
                <a:gd name="connsiteY6" fmla="*/ 1220970 h 7252515"/>
                <a:gd name="connsiteX7" fmla="*/ 9108 w 2222325"/>
                <a:gd name="connsiteY7" fmla="*/ 2211570 h 7252515"/>
                <a:gd name="connsiteX8" fmla="*/ 322291 w 2222325"/>
                <a:gd name="connsiteY8" fmla="*/ 3017500 h 7252515"/>
                <a:gd name="connsiteX9" fmla="*/ 250989 w 2222325"/>
                <a:gd name="connsiteY9" fmla="*/ 3814384 h 7252515"/>
                <a:gd name="connsiteX10" fmla="*/ 386352 w 2222325"/>
                <a:gd name="connsiteY10" fmla="*/ 3984422 h 7252515"/>
                <a:gd name="connsiteX11" fmla="*/ 443833 w 2222325"/>
                <a:gd name="connsiteY11" fmla="*/ 4229457 h 7252515"/>
                <a:gd name="connsiteX12" fmla="*/ 505040 w 2222325"/>
                <a:gd name="connsiteY12" fmla="*/ 4629539 h 7252515"/>
                <a:gd name="connsiteX13" fmla="*/ 513694 w 2222325"/>
                <a:gd name="connsiteY13" fmla="*/ 4793958 h 7252515"/>
                <a:gd name="connsiteX14" fmla="*/ 499780 w 2222325"/>
                <a:gd name="connsiteY14" fmla="*/ 4980881 h 7252515"/>
                <a:gd name="connsiteX15" fmla="*/ 468050 w 2222325"/>
                <a:gd name="connsiteY15" fmla="*/ 5126491 h 7252515"/>
                <a:gd name="connsiteX16" fmla="*/ 392121 w 2222325"/>
                <a:gd name="connsiteY16" fmla="*/ 6154049 h 7252515"/>
                <a:gd name="connsiteX17" fmla="*/ 357506 w 2222325"/>
                <a:gd name="connsiteY17" fmla="*/ 6604338 h 7252515"/>
                <a:gd name="connsiteX18" fmla="*/ 429350 w 2222325"/>
                <a:gd name="connsiteY18" fmla="*/ 6827439 h 7252515"/>
                <a:gd name="connsiteX19" fmla="*/ 376226 w 2222325"/>
                <a:gd name="connsiteY19" fmla="*/ 6982453 h 7252515"/>
                <a:gd name="connsiteX20" fmla="*/ 614622 w 2222325"/>
                <a:gd name="connsiteY20" fmla="*/ 7244526 h 7252515"/>
                <a:gd name="connsiteX21" fmla="*/ 967377 w 2222325"/>
                <a:gd name="connsiteY21" fmla="*/ 7136926 h 7252515"/>
                <a:gd name="connsiteX22" fmla="*/ 733880 w 2222325"/>
                <a:gd name="connsiteY22" fmla="*/ 6844746 h 7252515"/>
                <a:gd name="connsiteX23" fmla="*/ 762184 w 2222325"/>
                <a:gd name="connsiteY23" fmla="*/ 6579789 h 7252515"/>
                <a:gd name="connsiteX24" fmla="*/ 748032 w 2222325"/>
                <a:gd name="connsiteY24" fmla="*/ 6250170 h 7252515"/>
                <a:gd name="connsiteX25" fmla="*/ 865608 w 2222325"/>
                <a:gd name="connsiteY25" fmla="*/ 5489132 h 7252515"/>
                <a:gd name="connsiteX26" fmla="*/ 915125 w 2222325"/>
                <a:gd name="connsiteY26" fmla="*/ 5380240 h 7252515"/>
                <a:gd name="connsiteX27" fmla="*/ 907612 w 2222325"/>
                <a:gd name="connsiteY27" fmla="*/ 5308938 h 7252515"/>
                <a:gd name="connsiteX28" fmla="*/ 980658 w 2222325"/>
                <a:gd name="connsiteY28" fmla="*/ 5211945 h 7252515"/>
                <a:gd name="connsiteX29" fmla="*/ 982672 w 2222325"/>
                <a:gd name="connsiteY29" fmla="*/ 5069070 h 7252515"/>
                <a:gd name="connsiteX30" fmla="*/ 1138827 w 2222325"/>
                <a:gd name="connsiteY30" fmla="*/ 4378373 h 7252515"/>
                <a:gd name="connsiteX31" fmla="*/ 1285458 w 2222325"/>
                <a:gd name="connsiteY31" fmla="*/ 4649970 h 7252515"/>
                <a:gd name="connsiteX32" fmla="*/ 1350120 w 2222325"/>
                <a:gd name="connsiteY32" fmla="*/ 4880042 h 7252515"/>
                <a:gd name="connsiteX33" fmla="*/ 1319532 w 2222325"/>
                <a:gd name="connsiteY33" fmla="*/ 4973880 h 7252515"/>
                <a:gd name="connsiteX34" fmla="*/ 1363401 w 2222325"/>
                <a:gd name="connsiteY34" fmla="*/ 5113209 h 7252515"/>
                <a:gd name="connsiteX35" fmla="*/ 1271306 w 2222325"/>
                <a:gd name="connsiteY35" fmla="*/ 5554244 h 7252515"/>
                <a:gd name="connsiteX36" fmla="*/ 1272328 w 2222325"/>
                <a:gd name="connsiteY36" fmla="*/ 6360264 h 7252515"/>
                <a:gd name="connsiteX37" fmla="*/ 1345493 w 2222325"/>
                <a:gd name="connsiteY37" fmla="*/ 6540277 h 7252515"/>
                <a:gd name="connsiteX38" fmla="*/ 1294713 w 2222325"/>
                <a:gd name="connsiteY38" fmla="*/ 6741714 h 7252515"/>
                <a:gd name="connsiteX39" fmla="*/ 1312891 w 2222325"/>
                <a:gd name="connsiteY39" fmla="*/ 6828040 h 7252515"/>
                <a:gd name="connsiteX40" fmla="*/ 1322687 w 2222325"/>
                <a:gd name="connsiteY40" fmla="*/ 7020824 h 7252515"/>
                <a:gd name="connsiteX41" fmla="*/ 1769461 w 2222325"/>
                <a:gd name="connsiteY41" fmla="*/ 7189119 h 7252515"/>
                <a:gd name="connsiteX42" fmla="*/ 2198114 w 2222325"/>
                <a:gd name="connsiteY42" fmla="*/ 7199125 h 7252515"/>
                <a:gd name="connsiteX43" fmla="*/ 2180958 w 2222325"/>
                <a:gd name="connsiteY43" fmla="*/ 7046786 h 7252515"/>
                <a:gd name="connsiteX44" fmla="*/ 1696355 w 2222325"/>
                <a:gd name="connsiteY44" fmla="*/ 6680449 h 7252515"/>
                <a:gd name="connsiteX45" fmla="*/ 1717238 w 2222325"/>
                <a:gd name="connsiteY45" fmla="*/ 6550072 h 7252515"/>
                <a:gd name="connsiteX46" fmla="*/ 1677725 w 2222325"/>
                <a:gd name="connsiteY46" fmla="*/ 6451067 h 7252515"/>
                <a:gd name="connsiteX47" fmla="*/ 1666458 w 2222325"/>
                <a:gd name="connsiteY47" fmla="*/ 6250170 h 7252515"/>
                <a:gd name="connsiteX48" fmla="*/ 1688122 w 2222325"/>
                <a:gd name="connsiteY48" fmla="*/ 5979714 h 7252515"/>
                <a:gd name="connsiteX49" fmla="*/ 1736739 w 2222325"/>
                <a:gd name="connsiteY49" fmla="*/ 5512209 h 7252515"/>
                <a:gd name="connsiteX50" fmla="*/ 1748157 w 2222325"/>
                <a:gd name="connsiteY50" fmla="*/ 5363804 h 7252515"/>
                <a:gd name="connsiteX51" fmla="*/ 1806719 w 2222325"/>
                <a:gd name="connsiteY51" fmla="*/ 5317321 h 7252515"/>
                <a:gd name="connsiteX52" fmla="*/ 1893315 w 2222325"/>
                <a:gd name="connsiteY52" fmla="*/ 5097645 h 7252515"/>
                <a:gd name="connsiteX53" fmla="*/ 1918465 w 2222325"/>
                <a:gd name="connsiteY53" fmla="*/ 4805496 h 7252515"/>
                <a:gd name="connsiteX54" fmla="*/ 1909481 w 2222325"/>
                <a:gd name="connsiteY54" fmla="*/ 4348776 h 7252515"/>
                <a:gd name="connsiteX55" fmla="*/ 1890160 w 2222325"/>
                <a:gd name="connsiteY55" fmla="*/ 3902573 h 7252515"/>
                <a:gd name="connsiteX56" fmla="*/ 1864470 w 2222325"/>
                <a:gd name="connsiteY56" fmla="*/ 3584643 h 7252515"/>
                <a:gd name="connsiteX57" fmla="*/ 2065365 w 2222325"/>
                <a:gd name="connsiteY57" fmla="*/ 2654077 h 7252515"/>
                <a:gd name="connsiteX58" fmla="*/ 2051815 w 2222325"/>
                <a:gd name="connsiteY58" fmla="*/ 2404684 h 7252515"/>
                <a:gd name="connsiteX59" fmla="*/ 1990308 w 2222325"/>
                <a:gd name="connsiteY59" fmla="*/ 1864914 h 7252515"/>
                <a:gd name="connsiteX60" fmla="*/ 1945567 w 2222325"/>
                <a:gd name="connsiteY60" fmla="*/ 1677029 h 7252515"/>
                <a:gd name="connsiteX61" fmla="*/ 1931145 w 2222325"/>
                <a:gd name="connsiteY61" fmla="*/ 1432534 h 7252515"/>
                <a:gd name="connsiteX62" fmla="*/ 1883520 w 2222325"/>
                <a:gd name="connsiteY62" fmla="*/ 1302338 h 7252515"/>
                <a:gd name="connsiteX63" fmla="*/ 1416795 w 2222325"/>
                <a:gd name="connsiteY63" fmla="*/ 1134975 h 7252515"/>
                <a:gd name="connsiteX64" fmla="*/ 1318329 w 2222325"/>
                <a:gd name="connsiteY64" fmla="*/ 1020075 h 7252515"/>
                <a:gd name="connsiteX65" fmla="*/ 1374338 w 2222325"/>
                <a:gd name="connsiteY65" fmla="*/ 821521 h 7252515"/>
                <a:gd name="connsiteX66" fmla="*/ 1442515 w 2222325"/>
                <a:gd name="connsiteY66" fmla="*/ 622909 h 7252515"/>
                <a:gd name="connsiteX67" fmla="*/ 1454024 w 2222325"/>
                <a:gd name="connsiteY67" fmla="*/ 380757 h 7252515"/>
                <a:gd name="connsiteX68" fmla="*/ 1340054 w 2222325"/>
                <a:gd name="connsiteY68" fmla="*/ 143773 h 7252515"/>
                <a:gd name="connsiteX69" fmla="*/ 1072753 w 2222325"/>
                <a:gd name="connsiteY69" fmla="*/ 568 h 7252515"/>
                <a:gd name="connsiteX0" fmla="*/ 1074836 w 2224408"/>
                <a:gd name="connsiteY0" fmla="*/ 568 h 7252515"/>
                <a:gd name="connsiteX1" fmla="*/ 820816 w 2224408"/>
                <a:gd name="connsiteY1" fmla="*/ 116070 h 7252515"/>
                <a:gd name="connsiteX2" fmla="*/ 696991 w 2224408"/>
                <a:gd name="connsiteY2" fmla="*/ 297045 h 7252515"/>
                <a:gd name="connsiteX3" fmla="*/ 716041 w 2224408"/>
                <a:gd name="connsiteY3" fmla="*/ 620895 h 7252515"/>
                <a:gd name="connsiteX4" fmla="*/ 849391 w 2224408"/>
                <a:gd name="connsiteY4" fmla="*/ 897120 h 7252515"/>
                <a:gd name="connsiteX5" fmla="*/ 754141 w 2224408"/>
                <a:gd name="connsiteY5" fmla="*/ 1011420 h 7252515"/>
                <a:gd name="connsiteX6" fmla="*/ 112811 w 2224408"/>
                <a:gd name="connsiteY6" fmla="*/ 1267123 h 7252515"/>
                <a:gd name="connsiteX7" fmla="*/ 11191 w 2224408"/>
                <a:gd name="connsiteY7" fmla="*/ 2211570 h 7252515"/>
                <a:gd name="connsiteX8" fmla="*/ 324374 w 2224408"/>
                <a:gd name="connsiteY8" fmla="*/ 3017500 h 7252515"/>
                <a:gd name="connsiteX9" fmla="*/ 253072 w 2224408"/>
                <a:gd name="connsiteY9" fmla="*/ 3814384 h 7252515"/>
                <a:gd name="connsiteX10" fmla="*/ 388435 w 2224408"/>
                <a:gd name="connsiteY10" fmla="*/ 3984422 h 7252515"/>
                <a:gd name="connsiteX11" fmla="*/ 445916 w 2224408"/>
                <a:gd name="connsiteY11" fmla="*/ 4229457 h 7252515"/>
                <a:gd name="connsiteX12" fmla="*/ 507123 w 2224408"/>
                <a:gd name="connsiteY12" fmla="*/ 4629539 h 7252515"/>
                <a:gd name="connsiteX13" fmla="*/ 515777 w 2224408"/>
                <a:gd name="connsiteY13" fmla="*/ 4793958 h 7252515"/>
                <a:gd name="connsiteX14" fmla="*/ 501863 w 2224408"/>
                <a:gd name="connsiteY14" fmla="*/ 4980881 h 7252515"/>
                <a:gd name="connsiteX15" fmla="*/ 470133 w 2224408"/>
                <a:gd name="connsiteY15" fmla="*/ 5126491 h 7252515"/>
                <a:gd name="connsiteX16" fmla="*/ 394204 w 2224408"/>
                <a:gd name="connsiteY16" fmla="*/ 6154049 h 7252515"/>
                <a:gd name="connsiteX17" fmla="*/ 359589 w 2224408"/>
                <a:gd name="connsiteY17" fmla="*/ 6604338 h 7252515"/>
                <a:gd name="connsiteX18" fmla="*/ 431433 w 2224408"/>
                <a:gd name="connsiteY18" fmla="*/ 6827439 h 7252515"/>
                <a:gd name="connsiteX19" fmla="*/ 378309 w 2224408"/>
                <a:gd name="connsiteY19" fmla="*/ 6982453 h 7252515"/>
                <a:gd name="connsiteX20" fmla="*/ 616705 w 2224408"/>
                <a:gd name="connsiteY20" fmla="*/ 7244526 h 7252515"/>
                <a:gd name="connsiteX21" fmla="*/ 969460 w 2224408"/>
                <a:gd name="connsiteY21" fmla="*/ 7136926 h 7252515"/>
                <a:gd name="connsiteX22" fmla="*/ 735963 w 2224408"/>
                <a:gd name="connsiteY22" fmla="*/ 6844746 h 7252515"/>
                <a:gd name="connsiteX23" fmla="*/ 764267 w 2224408"/>
                <a:gd name="connsiteY23" fmla="*/ 6579789 h 7252515"/>
                <a:gd name="connsiteX24" fmla="*/ 750115 w 2224408"/>
                <a:gd name="connsiteY24" fmla="*/ 6250170 h 7252515"/>
                <a:gd name="connsiteX25" fmla="*/ 867691 w 2224408"/>
                <a:gd name="connsiteY25" fmla="*/ 5489132 h 7252515"/>
                <a:gd name="connsiteX26" fmla="*/ 917208 w 2224408"/>
                <a:gd name="connsiteY26" fmla="*/ 5380240 h 7252515"/>
                <a:gd name="connsiteX27" fmla="*/ 909695 w 2224408"/>
                <a:gd name="connsiteY27" fmla="*/ 5308938 h 7252515"/>
                <a:gd name="connsiteX28" fmla="*/ 982741 w 2224408"/>
                <a:gd name="connsiteY28" fmla="*/ 5211945 h 7252515"/>
                <a:gd name="connsiteX29" fmla="*/ 984755 w 2224408"/>
                <a:gd name="connsiteY29" fmla="*/ 5069070 h 7252515"/>
                <a:gd name="connsiteX30" fmla="*/ 1140910 w 2224408"/>
                <a:gd name="connsiteY30" fmla="*/ 4378373 h 7252515"/>
                <a:gd name="connsiteX31" fmla="*/ 1287541 w 2224408"/>
                <a:gd name="connsiteY31" fmla="*/ 4649970 h 7252515"/>
                <a:gd name="connsiteX32" fmla="*/ 1352203 w 2224408"/>
                <a:gd name="connsiteY32" fmla="*/ 4880042 h 7252515"/>
                <a:gd name="connsiteX33" fmla="*/ 1321615 w 2224408"/>
                <a:gd name="connsiteY33" fmla="*/ 4973880 h 7252515"/>
                <a:gd name="connsiteX34" fmla="*/ 1365484 w 2224408"/>
                <a:gd name="connsiteY34" fmla="*/ 5113209 h 7252515"/>
                <a:gd name="connsiteX35" fmla="*/ 1273389 w 2224408"/>
                <a:gd name="connsiteY35" fmla="*/ 5554244 h 7252515"/>
                <a:gd name="connsiteX36" fmla="*/ 1274411 w 2224408"/>
                <a:gd name="connsiteY36" fmla="*/ 6360264 h 7252515"/>
                <a:gd name="connsiteX37" fmla="*/ 1347576 w 2224408"/>
                <a:gd name="connsiteY37" fmla="*/ 6540277 h 7252515"/>
                <a:gd name="connsiteX38" fmla="*/ 1296796 w 2224408"/>
                <a:gd name="connsiteY38" fmla="*/ 6741714 h 7252515"/>
                <a:gd name="connsiteX39" fmla="*/ 1314974 w 2224408"/>
                <a:gd name="connsiteY39" fmla="*/ 6828040 h 7252515"/>
                <a:gd name="connsiteX40" fmla="*/ 1324770 w 2224408"/>
                <a:gd name="connsiteY40" fmla="*/ 7020824 h 7252515"/>
                <a:gd name="connsiteX41" fmla="*/ 1771544 w 2224408"/>
                <a:gd name="connsiteY41" fmla="*/ 7189119 h 7252515"/>
                <a:gd name="connsiteX42" fmla="*/ 2200197 w 2224408"/>
                <a:gd name="connsiteY42" fmla="*/ 7199125 h 7252515"/>
                <a:gd name="connsiteX43" fmla="*/ 2183041 w 2224408"/>
                <a:gd name="connsiteY43" fmla="*/ 7046786 h 7252515"/>
                <a:gd name="connsiteX44" fmla="*/ 1698438 w 2224408"/>
                <a:gd name="connsiteY44" fmla="*/ 6680449 h 7252515"/>
                <a:gd name="connsiteX45" fmla="*/ 1719321 w 2224408"/>
                <a:gd name="connsiteY45" fmla="*/ 6550072 h 7252515"/>
                <a:gd name="connsiteX46" fmla="*/ 1679808 w 2224408"/>
                <a:gd name="connsiteY46" fmla="*/ 6451067 h 7252515"/>
                <a:gd name="connsiteX47" fmla="*/ 1668541 w 2224408"/>
                <a:gd name="connsiteY47" fmla="*/ 6250170 h 7252515"/>
                <a:gd name="connsiteX48" fmla="*/ 1690205 w 2224408"/>
                <a:gd name="connsiteY48" fmla="*/ 5979714 h 7252515"/>
                <a:gd name="connsiteX49" fmla="*/ 1738822 w 2224408"/>
                <a:gd name="connsiteY49" fmla="*/ 5512209 h 7252515"/>
                <a:gd name="connsiteX50" fmla="*/ 1750240 w 2224408"/>
                <a:gd name="connsiteY50" fmla="*/ 5363804 h 7252515"/>
                <a:gd name="connsiteX51" fmla="*/ 1808802 w 2224408"/>
                <a:gd name="connsiteY51" fmla="*/ 5317321 h 7252515"/>
                <a:gd name="connsiteX52" fmla="*/ 1895398 w 2224408"/>
                <a:gd name="connsiteY52" fmla="*/ 5097645 h 7252515"/>
                <a:gd name="connsiteX53" fmla="*/ 1920548 w 2224408"/>
                <a:gd name="connsiteY53" fmla="*/ 4805496 h 7252515"/>
                <a:gd name="connsiteX54" fmla="*/ 1911564 w 2224408"/>
                <a:gd name="connsiteY54" fmla="*/ 4348776 h 7252515"/>
                <a:gd name="connsiteX55" fmla="*/ 1892243 w 2224408"/>
                <a:gd name="connsiteY55" fmla="*/ 3902573 h 7252515"/>
                <a:gd name="connsiteX56" fmla="*/ 1866553 w 2224408"/>
                <a:gd name="connsiteY56" fmla="*/ 3584643 h 7252515"/>
                <a:gd name="connsiteX57" fmla="*/ 2067448 w 2224408"/>
                <a:gd name="connsiteY57" fmla="*/ 2654077 h 7252515"/>
                <a:gd name="connsiteX58" fmla="*/ 2053898 w 2224408"/>
                <a:gd name="connsiteY58" fmla="*/ 2404684 h 7252515"/>
                <a:gd name="connsiteX59" fmla="*/ 1992391 w 2224408"/>
                <a:gd name="connsiteY59" fmla="*/ 1864914 h 7252515"/>
                <a:gd name="connsiteX60" fmla="*/ 1947650 w 2224408"/>
                <a:gd name="connsiteY60" fmla="*/ 1677029 h 7252515"/>
                <a:gd name="connsiteX61" fmla="*/ 1933228 w 2224408"/>
                <a:gd name="connsiteY61" fmla="*/ 1432534 h 7252515"/>
                <a:gd name="connsiteX62" fmla="*/ 1885603 w 2224408"/>
                <a:gd name="connsiteY62" fmla="*/ 1302338 h 7252515"/>
                <a:gd name="connsiteX63" fmla="*/ 1418878 w 2224408"/>
                <a:gd name="connsiteY63" fmla="*/ 1134975 h 7252515"/>
                <a:gd name="connsiteX64" fmla="*/ 1320412 w 2224408"/>
                <a:gd name="connsiteY64" fmla="*/ 1020075 h 7252515"/>
                <a:gd name="connsiteX65" fmla="*/ 1376421 w 2224408"/>
                <a:gd name="connsiteY65" fmla="*/ 821521 h 7252515"/>
                <a:gd name="connsiteX66" fmla="*/ 1444598 w 2224408"/>
                <a:gd name="connsiteY66" fmla="*/ 622909 h 7252515"/>
                <a:gd name="connsiteX67" fmla="*/ 1456107 w 2224408"/>
                <a:gd name="connsiteY67" fmla="*/ 380757 h 7252515"/>
                <a:gd name="connsiteX68" fmla="*/ 1342137 w 2224408"/>
                <a:gd name="connsiteY68" fmla="*/ 143773 h 7252515"/>
                <a:gd name="connsiteX69" fmla="*/ 1074836 w 2224408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08662 w 2223793"/>
                <a:gd name="connsiteY1" fmla="*/ 133377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59799 w 2223793"/>
                <a:gd name="connsiteY0" fmla="*/ 683 h 7238207"/>
                <a:gd name="connsiteX1" fmla="*/ 808662 w 2223793"/>
                <a:gd name="connsiteY1" fmla="*/ 119069 h 7238207"/>
                <a:gd name="connsiteX2" fmla="*/ 710799 w 2223793"/>
                <a:gd name="connsiteY2" fmla="*/ 285622 h 7238207"/>
                <a:gd name="connsiteX3" fmla="*/ 698118 w 2223793"/>
                <a:gd name="connsiteY3" fmla="*/ 574857 h 7238207"/>
                <a:gd name="connsiteX4" fmla="*/ 868967 w 2223793"/>
                <a:gd name="connsiteY4" fmla="*/ 885696 h 7238207"/>
                <a:gd name="connsiteX5" fmla="*/ 744872 w 2223793"/>
                <a:gd name="connsiteY5" fmla="*/ 1025957 h 7238207"/>
                <a:gd name="connsiteX6" fmla="*/ 112196 w 2223793"/>
                <a:gd name="connsiteY6" fmla="*/ 1252815 h 7238207"/>
                <a:gd name="connsiteX7" fmla="*/ 10576 w 2223793"/>
                <a:gd name="connsiteY7" fmla="*/ 2197262 h 7238207"/>
                <a:gd name="connsiteX8" fmla="*/ 323759 w 2223793"/>
                <a:gd name="connsiteY8" fmla="*/ 3003192 h 7238207"/>
                <a:gd name="connsiteX9" fmla="*/ 252457 w 2223793"/>
                <a:gd name="connsiteY9" fmla="*/ 3800076 h 7238207"/>
                <a:gd name="connsiteX10" fmla="*/ 387820 w 2223793"/>
                <a:gd name="connsiteY10" fmla="*/ 3970114 h 7238207"/>
                <a:gd name="connsiteX11" fmla="*/ 445301 w 2223793"/>
                <a:gd name="connsiteY11" fmla="*/ 4215149 h 7238207"/>
                <a:gd name="connsiteX12" fmla="*/ 506508 w 2223793"/>
                <a:gd name="connsiteY12" fmla="*/ 4615231 h 7238207"/>
                <a:gd name="connsiteX13" fmla="*/ 515162 w 2223793"/>
                <a:gd name="connsiteY13" fmla="*/ 4779650 h 7238207"/>
                <a:gd name="connsiteX14" fmla="*/ 501248 w 2223793"/>
                <a:gd name="connsiteY14" fmla="*/ 4966573 h 7238207"/>
                <a:gd name="connsiteX15" fmla="*/ 469518 w 2223793"/>
                <a:gd name="connsiteY15" fmla="*/ 5112183 h 7238207"/>
                <a:gd name="connsiteX16" fmla="*/ 393589 w 2223793"/>
                <a:gd name="connsiteY16" fmla="*/ 6139741 h 7238207"/>
                <a:gd name="connsiteX17" fmla="*/ 358974 w 2223793"/>
                <a:gd name="connsiteY17" fmla="*/ 6590030 h 7238207"/>
                <a:gd name="connsiteX18" fmla="*/ 430818 w 2223793"/>
                <a:gd name="connsiteY18" fmla="*/ 6813131 h 7238207"/>
                <a:gd name="connsiteX19" fmla="*/ 377694 w 2223793"/>
                <a:gd name="connsiteY19" fmla="*/ 6968145 h 7238207"/>
                <a:gd name="connsiteX20" fmla="*/ 616090 w 2223793"/>
                <a:gd name="connsiteY20" fmla="*/ 7230218 h 7238207"/>
                <a:gd name="connsiteX21" fmla="*/ 968845 w 2223793"/>
                <a:gd name="connsiteY21" fmla="*/ 7122618 h 7238207"/>
                <a:gd name="connsiteX22" fmla="*/ 735348 w 2223793"/>
                <a:gd name="connsiteY22" fmla="*/ 6830438 h 7238207"/>
                <a:gd name="connsiteX23" fmla="*/ 763652 w 2223793"/>
                <a:gd name="connsiteY23" fmla="*/ 6565481 h 7238207"/>
                <a:gd name="connsiteX24" fmla="*/ 749500 w 2223793"/>
                <a:gd name="connsiteY24" fmla="*/ 6235862 h 7238207"/>
                <a:gd name="connsiteX25" fmla="*/ 867076 w 2223793"/>
                <a:gd name="connsiteY25" fmla="*/ 5474824 h 7238207"/>
                <a:gd name="connsiteX26" fmla="*/ 916593 w 2223793"/>
                <a:gd name="connsiteY26" fmla="*/ 5365932 h 7238207"/>
                <a:gd name="connsiteX27" fmla="*/ 909080 w 2223793"/>
                <a:gd name="connsiteY27" fmla="*/ 5294630 h 7238207"/>
                <a:gd name="connsiteX28" fmla="*/ 982126 w 2223793"/>
                <a:gd name="connsiteY28" fmla="*/ 5197637 h 7238207"/>
                <a:gd name="connsiteX29" fmla="*/ 984140 w 2223793"/>
                <a:gd name="connsiteY29" fmla="*/ 5054762 h 7238207"/>
                <a:gd name="connsiteX30" fmla="*/ 1140295 w 2223793"/>
                <a:gd name="connsiteY30" fmla="*/ 4364065 h 7238207"/>
                <a:gd name="connsiteX31" fmla="*/ 1286926 w 2223793"/>
                <a:gd name="connsiteY31" fmla="*/ 4635662 h 7238207"/>
                <a:gd name="connsiteX32" fmla="*/ 1351588 w 2223793"/>
                <a:gd name="connsiteY32" fmla="*/ 4865734 h 7238207"/>
                <a:gd name="connsiteX33" fmla="*/ 1321000 w 2223793"/>
                <a:gd name="connsiteY33" fmla="*/ 4959572 h 7238207"/>
                <a:gd name="connsiteX34" fmla="*/ 1364869 w 2223793"/>
                <a:gd name="connsiteY34" fmla="*/ 5098901 h 7238207"/>
                <a:gd name="connsiteX35" fmla="*/ 1272774 w 2223793"/>
                <a:gd name="connsiteY35" fmla="*/ 5539936 h 7238207"/>
                <a:gd name="connsiteX36" fmla="*/ 1273796 w 2223793"/>
                <a:gd name="connsiteY36" fmla="*/ 6345956 h 7238207"/>
                <a:gd name="connsiteX37" fmla="*/ 1346961 w 2223793"/>
                <a:gd name="connsiteY37" fmla="*/ 6525969 h 7238207"/>
                <a:gd name="connsiteX38" fmla="*/ 1296181 w 2223793"/>
                <a:gd name="connsiteY38" fmla="*/ 6727406 h 7238207"/>
                <a:gd name="connsiteX39" fmla="*/ 1314359 w 2223793"/>
                <a:gd name="connsiteY39" fmla="*/ 6813732 h 7238207"/>
                <a:gd name="connsiteX40" fmla="*/ 1324155 w 2223793"/>
                <a:gd name="connsiteY40" fmla="*/ 7006516 h 7238207"/>
                <a:gd name="connsiteX41" fmla="*/ 1770929 w 2223793"/>
                <a:gd name="connsiteY41" fmla="*/ 7174811 h 7238207"/>
                <a:gd name="connsiteX42" fmla="*/ 2199582 w 2223793"/>
                <a:gd name="connsiteY42" fmla="*/ 7184817 h 7238207"/>
                <a:gd name="connsiteX43" fmla="*/ 2182426 w 2223793"/>
                <a:gd name="connsiteY43" fmla="*/ 7032478 h 7238207"/>
                <a:gd name="connsiteX44" fmla="*/ 1697823 w 2223793"/>
                <a:gd name="connsiteY44" fmla="*/ 6666141 h 7238207"/>
                <a:gd name="connsiteX45" fmla="*/ 1718706 w 2223793"/>
                <a:gd name="connsiteY45" fmla="*/ 6535764 h 7238207"/>
                <a:gd name="connsiteX46" fmla="*/ 1679193 w 2223793"/>
                <a:gd name="connsiteY46" fmla="*/ 6436759 h 7238207"/>
                <a:gd name="connsiteX47" fmla="*/ 1667926 w 2223793"/>
                <a:gd name="connsiteY47" fmla="*/ 6235862 h 7238207"/>
                <a:gd name="connsiteX48" fmla="*/ 1689590 w 2223793"/>
                <a:gd name="connsiteY48" fmla="*/ 5965406 h 7238207"/>
                <a:gd name="connsiteX49" fmla="*/ 1738207 w 2223793"/>
                <a:gd name="connsiteY49" fmla="*/ 5497901 h 7238207"/>
                <a:gd name="connsiteX50" fmla="*/ 1749625 w 2223793"/>
                <a:gd name="connsiteY50" fmla="*/ 5349496 h 7238207"/>
                <a:gd name="connsiteX51" fmla="*/ 1808187 w 2223793"/>
                <a:gd name="connsiteY51" fmla="*/ 5303013 h 7238207"/>
                <a:gd name="connsiteX52" fmla="*/ 1894783 w 2223793"/>
                <a:gd name="connsiteY52" fmla="*/ 5083337 h 7238207"/>
                <a:gd name="connsiteX53" fmla="*/ 1919933 w 2223793"/>
                <a:gd name="connsiteY53" fmla="*/ 4791188 h 7238207"/>
                <a:gd name="connsiteX54" fmla="*/ 1910949 w 2223793"/>
                <a:gd name="connsiteY54" fmla="*/ 4334468 h 7238207"/>
                <a:gd name="connsiteX55" fmla="*/ 1891628 w 2223793"/>
                <a:gd name="connsiteY55" fmla="*/ 3888265 h 7238207"/>
                <a:gd name="connsiteX56" fmla="*/ 1865938 w 2223793"/>
                <a:gd name="connsiteY56" fmla="*/ 3570335 h 7238207"/>
                <a:gd name="connsiteX57" fmla="*/ 2066833 w 2223793"/>
                <a:gd name="connsiteY57" fmla="*/ 2639769 h 7238207"/>
                <a:gd name="connsiteX58" fmla="*/ 2053283 w 2223793"/>
                <a:gd name="connsiteY58" fmla="*/ 2390376 h 7238207"/>
                <a:gd name="connsiteX59" fmla="*/ 1991776 w 2223793"/>
                <a:gd name="connsiteY59" fmla="*/ 1850606 h 7238207"/>
                <a:gd name="connsiteX60" fmla="*/ 1947035 w 2223793"/>
                <a:gd name="connsiteY60" fmla="*/ 1662721 h 7238207"/>
                <a:gd name="connsiteX61" fmla="*/ 1932613 w 2223793"/>
                <a:gd name="connsiteY61" fmla="*/ 1418226 h 7238207"/>
                <a:gd name="connsiteX62" fmla="*/ 1884988 w 2223793"/>
                <a:gd name="connsiteY62" fmla="*/ 1288030 h 7238207"/>
                <a:gd name="connsiteX63" fmla="*/ 1418263 w 2223793"/>
                <a:gd name="connsiteY63" fmla="*/ 1120667 h 7238207"/>
                <a:gd name="connsiteX64" fmla="*/ 1319797 w 2223793"/>
                <a:gd name="connsiteY64" fmla="*/ 1005767 h 7238207"/>
                <a:gd name="connsiteX65" fmla="*/ 1375806 w 2223793"/>
                <a:gd name="connsiteY65" fmla="*/ 807213 h 7238207"/>
                <a:gd name="connsiteX66" fmla="*/ 1443983 w 2223793"/>
                <a:gd name="connsiteY66" fmla="*/ 608601 h 7238207"/>
                <a:gd name="connsiteX67" fmla="*/ 1455492 w 2223793"/>
                <a:gd name="connsiteY67" fmla="*/ 366449 h 7238207"/>
                <a:gd name="connsiteX68" fmla="*/ 1341522 w 2223793"/>
                <a:gd name="connsiteY68" fmla="*/ 129465 h 7238207"/>
                <a:gd name="connsiteX69" fmla="*/ 1059799 w 2223793"/>
                <a:gd name="connsiteY69" fmla="*/ 683 h 7238207"/>
                <a:gd name="connsiteX0" fmla="*/ 1059799 w 2223793"/>
                <a:gd name="connsiteY0" fmla="*/ 632 h 7238156"/>
                <a:gd name="connsiteX1" fmla="*/ 808662 w 2223793"/>
                <a:gd name="connsiteY1" fmla="*/ 119018 h 7238156"/>
                <a:gd name="connsiteX2" fmla="*/ 710799 w 2223793"/>
                <a:gd name="connsiteY2" fmla="*/ 285571 h 7238156"/>
                <a:gd name="connsiteX3" fmla="*/ 698118 w 2223793"/>
                <a:gd name="connsiteY3" fmla="*/ 574806 h 7238156"/>
                <a:gd name="connsiteX4" fmla="*/ 868967 w 2223793"/>
                <a:gd name="connsiteY4" fmla="*/ 885645 h 7238156"/>
                <a:gd name="connsiteX5" fmla="*/ 744872 w 2223793"/>
                <a:gd name="connsiteY5" fmla="*/ 1025906 h 7238156"/>
                <a:gd name="connsiteX6" fmla="*/ 112196 w 2223793"/>
                <a:gd name="connsiteY6" fmla="*/ 1252764 h 7238156"/>
                <a:gd name="connsiteX7" fmla="*/ 10576 w 2223793"/>
                <a:gd name="connsiteY7" fmla="*/ 2197211 h 7238156"/>
                <a:gd name="connsiteX8" fmla="*/ 323759 w 2223793"/>
                <a:gd name="connsiteY8" fmla="*/ 3003141 h 7238156"/>
                <a:gd name="connsiteX9" fmla="*/ 252457 w 2223793"/>
                <a:gd name="connsiteY9" fmla="*/ 3800025 h 7238156"/>
                <a:gd name="connsiteX10" fmla="*/ 387820 w 2223793"/>
                <a:gd name="connsiteY10" fmla="*/ 3970063 h 7238156"/>
                <a:gd name="connsiteX11" fmla="*/ 445301 w 2223793"/>
                <a:gd name="connsiteY11" fmla="*/ 4215098 h 7238156"/>
                <a:gd name="connsiteX12" fmla="*/ 506508 w 2223793"/>
                <a:gd name="connsiteY12" fmla="*/ 4615180 h 7238156"/>
                <a:gd name="connsiteX13" fmla="*/ 515162 w 2223793"/>
                <a:gd name="connsiteY13" fmla="*/ 4779599 h 7238156"/>
                <a:gd name="connsiteX14" fmla="*/ 501248 w 2223793"/>
                <a:gd name="connsiteY14" fmla="*/ 4966522 h 7238156"/>
                <a:gd name="connsiteX15" fmla="*/ 469518 w 2223793"/>
                <a:gd name="connsiteY15" fmla="*/ 5112132 h 7238156"/>
                <a:gd name="connsiteX16" fmla="*/ 393589 w 2223793"/>
                <a:gd name="connsiteY16" fmla="*/ 6139690 h 7238156"/>
                <a:gd name="connsiteX17" fmla="*/ 358974 w 2223793"/>
                <a:gd name="connsiteY17" fmla="*/ 6589979 h 7238156"/>
                <a:gd name="connsiteX18" fmla="*/ 430818 w 2223793"/>
                <a:gd name="connsiteY18" fmla="*/ 6813080 h 7238156"/>
                <a:gd name="connsiteX19" fmla="*/ 377694 w 2223793"/>
                <a:gd name="connsiteY19" fmla="*/ 6968094 h 7238156"/>
                <a:gd name="connsiteX20" fmla="*/ 616090 w 2223793"/>
                <a:gd name="connsiteY20" fmla="*/ 7230167 h 7238156"/>
                <a:gd name="connsiteX21" fmla="*/ 968845 w 2223793"/>
                <a:gd name="connsiteY21" fmla="*/ 7122567 h 7238156"/>
                <a:gd name="connsiteX22" fmla="*/ 735348 w 2223793"/>
                <a:gd name="connsiteY22" fmla="*/ 6830387 h 7238156"/>
                <a:gd name="connsiteX23" fmla="*/ 763652 w 2223793"/>
                <a:gd name="connsiteY23" fmla="*/ 6565430 h 7238156"/>
                <a:gd name="connsiteX24" fmla="*/ 749500 w 2223793"/>
                <a:gd name="connsiteY24" fmla="*/ 6235811 h 7238156"/>
                <a:gd name="connsiteX25" fmla="*/ 867076 w 2223793"/>
                <a:gd name="connsiteY25" fmla="*/ 5474773 h 7238156"/>
                <a:gd name="connsiteX26" fmla="*/ 916593 w 2223793"/>
                <a:gd name="connsiteY26" fmla="*/ 5365881 h 7238156"/>
                <a:gd name="connsiteX27" fmla="*/ 909080 w 2223793"/>
                <a:gd name="connsiteY27" fmla="*/ 5294579 h 7238156"/>
                <a:gd name="connsiteX28" fmla="*/ 982126 w 2223793"/>
                <a:gd name="connsiteY28" fmla="*/ 5197586 h 7238156"/>
                <a:gd name="connsiteX29" fmla="*/ 984140 w 2223793"/>
                <a:gd name="connsiteY29" fmla="*/ 5054711 h 7238156"/>
                <a:gd name="connsiteX30" fmla="*/ 1140295 w 2223793"/>
                <a:gd name="connsiteY30" fmla="*/ 4364014 h 7238156"/>
                <a:gd name="connsiteX31" fmla="*/ 1286926 w 2223793"/>
                <a:gd name="connsiteY31" fmla="*/ 4635611 h 7238156"/>
                <a:gd name="connsiteX32" fmla="*/ 1351588 w 2223793"/>
                <a:gd name="connsiteY32" fmla="*/ 4865683 h 7238156"/>
                <a:gd name="connsiteX33" fmla="*/ 1321000 w 2223793"/>
                <a:gd name="connsiteY33" fmla="*/ 4959521 h 7238156"/>
                <a:gd name="connsiteX34" fmla="*/ 1364869 w 2223793"/>
                <a:gd name="connsiteY34" fmla="*/ 5098850 h 7238156"/>
                <a:gd name="connsiteX35" fmla="*/ 1272774 w 2223793"/>
                <a:gd name="connsiteY35" fmla="*/ 5539885 h 7238156"/>
                <a:gd name="connsiteX36" fmla="*/ 1273796 w 2223793"/>
                <a:gd name="connsiteY36" fmla="*/ 6345905 h 7238156"/>
                <a:gd name="connsiteX37" fmla="*/ 1346961 w 2223793"/>
                <a:gd name="connsiteY37" fmla="*/ 6525918 h 7238156"/>
                <a:gd name="connsiteX38" fmla="*/ 1296181 w 2223793"/>
                <a:gd name="connsiteY38" fmla="*/ 6727355 h 7238156"/>
                <a:gd name="connsiteX39" fmla="*/ 1314359 w 2223793"/>
                <a:gd name="connsiteY39" fmla="*/ 6813681 h 7238156"/>
                <a:gd name="connsiteX40" fmla="*/ 1324155 w 2223793"/>
                <a:gd name="connsiteY40" fmla="*/ 7006465 h 7238156"/>
                <a:gd name="connsiteX41" fmla="*/ 1770929 w 2223793"/>
                <a:gd name="connsiteY41" fmla="*/ 7174760 h 7238156"/>
                <a:gd name="connsiteX42" fmla="*/ 2199582 w 2223793"/>
                <a:gd name="connsiteY42" fmla="*/ 7184766 h 7238156"/>
                <a:gd name="connsiteX43" fmla="*/ 2182426 w 2223793"/>
                <a:gd name="connsiteY43" fmla="*/ 7032427 h 7238156"/>
                <a:gd name="connsiteX44" fmla="*/ 1697823 w 2223793"/>
                <a:gd name="connsiteY44" fmla="*/ 6666090 h 7238156"/>
                <a:gd name="connsiteX45" fmla="*/ 1718706 w 2223793"/>
                <a:gd name="connsiteY45" fmla="*/ 6535713 h 7238156"/>
                <a:gd name="connsiteX46" fmla="*/ 1679193 w 2223793"/>
                <a:gd name="connsiteY46" fmla="*/ 6436708 h 7238156"/>
                <a:gd name="connsiteX47" fmla="*/ 1667926 w 2223793"/>
                <a:gd name="connsiteY47" fmla="*/ 6235811 h 7238156"/>
                <a:gd name="connsiteX48" fmla="*/ 1689590 w 2223793"/>
                <a:gd name="connsiteY48" fmla="*/ 5965355 h 7238156"/>
                <a:gd name="connsiteX49" fmla="*/ 1738207 w 2223793"/>
                <a:gd name="connsiteY49" fmla="*/ 5497850 h 7238156"/>
                <a:gd name="connsiteX50" fmla="*/ 1749625 w 2223793"/>
                <a:gd name="connsiteY50" fmla="*/ 5349445 h 7238156"/>
                <a:gd name="connsiteX51" fmla="*/ 1808187 w 2223793"/>
                <a:gd name="connsiteY51" fmla="*/ 5302962 h 7238156"/>
                <a:gd name="connsiteX52" fmla="*/ 1894783 w 2223793"/>
                <a:gd name="connsiteY52" fmla="*/ 5083286 h 7238156"/>
                <a:gd name="connsiteX53" fmla="*/ 1919933 w 2223793"/>
                <a:gd name="connsiteY53" fmla="*/ 4791137 h 7238156"/>
                <a:gd name="connsiteX54" fmla="*/ 1910949 w 2223793"/>
                <a:gd name="connsiteY54" fmla="*/ 4334417 h 7238156"/>
                <a:gd name="connsiteX55" fmla="*/ 1891628 w 2223793"/>
                <a:gd name="connsiteY55" fmla="*/ 3888214 h 7238156"/>
                <a:gd name="connsiteX56" fmla="*/ 1865938 w 2223793"/>
                <a:gd name="connsiteY56" fmla="*/ 3570284 h 7238156"/>
                <a:gd name="connsiteX57" fmla="*/ 2066833 w 2223793"/>
                <a:gd name="connsiteY57" fmla="*/ 2639718 h 7238156"/>
                <a:gd name="connsiteX58" fmla="*/ 2053283 w 2223793"/>
                <a:gd name="connsiteY58" fmla="*/ 2390325 h 7238156"/>
                <a:gd name="connsiteX59" fmla="*/ 1991776 w 2223793"/>
                <a:gd name="connsiteY59" fmla="*/ 1850555 h 7238156"/>
                <a:gd name="connsiteX60" fmla="*/ 1947035 w 2223793"/>
                <a:gd name="connsiteY60" fmla="*/ 1662670 h 7238156"/>
                <a:gd name="connsiteX61" fmla="*/ 1932613 w 2223793"/>
                <a:gd name="connsiteY61" fmla="*/ 1418175 h 7238156"/>
                <a:gd name="connsiteX62" fmla="*/ 1884988 w 2223793"/>
                <a:gd name="connsiteY62" fmla="*/ 1287979 h 7238156"/>
                <a:gd name="connsiteX63" fmla="*/ 1418263 w 2223793"/>
                <a:gd name="connsiteY63" fmla="*/ 1120616 h 7238156"/>
                <a:gd name="connsiteX64" fmla="*/ 1319797 w 2223793"/>
                <a:gd name="connsiteY64" fmla="*/ 1005716 h 7238156"/>
                <a:gd name="connsiteX65" fmla="*/ 1375806 w 2223793"/>
                <a:gd name="connsiteY65" fmla="*/ 807162 h 7238156"/>
                <a:gd name="connsiteX66" fmla="*/ 1443983 w 2223793"/>
                <a:gd name="connsiteY66" fmla="*/ 608550 h 7238156"/>
                <a:gd name="connsiteX67" fmla="*/ 1455492 w 2223793"/>
                <a:gd name="connsiteY67" fmla="*/ 366398 h 7238156"/>
                <a:gd name="connsiteX68" fmla="*/ 1379021 w 2223793"/>
                <a:gd name="connsiteY68" fmla="*/ 135183 h 7238156"/>
                <a:gd name="connsiteX69" fmla="*/ 1059799 w 2223793"/>
                <a:gd name="connsiteY69" fmla="*/ 632 h 7238156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54544 w 2223793"/>
                <a:gd name="connsiteY4" fmla="*/ 882679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95683 w 2264509"/>
                <a:gd name="connsiteY56" fmla="*/ 3828242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6634"/>
                <a:gd name="connsiteX1" fmla="*/ 849378 w 2264509"/>
                <a:gd name="connsiteY1" fmla="*/ 118937 h 7236634"/>
                <a:gd name="connsiteX2" fmla="*/ 751515 w 2264509"/>
                <a:gd name="connsiteY2" fmla="*/ 285490 h 7236634"/>
                <a:gd name="connsiteX3" fmla="*/ 756141 w 2264509"/>
                <a:gd name="connsiteY3" fmla="*/ 566071 h 7236634"/>
                <a:gd name="connsiteX4" fmla="*/ 895260 w 2264509"/>
                <a:gd name="connsiteY4" fmla="*/ 882679 h 7236634"/>
                <a:gd name="connsiteX5" fmla="*/ 785588 w 2264509"/>
                <a:gd name="connsiteY5" fmla="*/ 1025825 h 7236634"/>
                <a:gd name="connsiteX6" fmla="*/ 152912 w 2264509"/>
                <a:gd name="connsiteY6" fmla="*/ 1252683 h 7236634"/>
                <a:gd name="connsiteX7" fmla="*/ 8160 w 2264509"/>
                <a:gd name="connsiteY7" fmla="*/ 2283394 h 7236634"/>
                <a:gd name="connsiteX8" fmla="*/ 416233 w 2264509"/>
                <a:gd name="connsiteY8" fmla="*/ 2735641 h 7236634"/>
                <a:gd name="connsiteX9" fmla="*/ 293173 w 2264509"/>
                <a:gd name="connsiteY9" fmla="*/ 3799944 h 7236634"/>
                <a:gd name="connsiteX10" fmla="*/ 428536 w 2264509"/>
                <a:gd name="connsiteY10" fmla="*/ 3969982 h 7236634"/>
                <a:gd name="connsiteX11" fmla="*/ 486017 w 2264509"/>
                <a:gd name="connsiteY11" fmla="*/ 4215017 h 7236634"/>
                <a:gd name="connsiteX12" fmla="*/ 547224 w 2264509"/>
                <a:gd name="connsiteY12" fmla="*/ 4615099 h 7236634"/>
                <a:gd name="connsiteX13" fmla="*/ 555878 w 2264509"/>
                <a:gd name="connsiteY13" fmla="*/ 4779518 h 7236634"/>
                <a:gd name="connsiteX14" fmla="*/ 541964 w 2264509"/>
                <a:gd name="connsiteY14" fmla="*/ 4966441 h 7236634"/>
                <a:gd name="connsiteX15" fmla="*/ 510234 w 2264509"/>
                <a:gd name="connsiteY15" fmla="*/ 5112051 h 7236634"/>
                <a:gd name="connsiteX16" fmla="*/ 434305 w 2264509"/>
                <a:gd name="connsiteY16" fmla="*/ 6139609 h 7236634"/>
                <a:gd name="connsiteX17" fmla="*/ 399690 w 2264509"/>
                <a:gd name="connsiteY17" fmla="*/ 6589898 h 7236634"/>
                <a:gd name="connsiteX18" fmla="*/ 471534 w 2264509"/>
                <a:gd name="connsiteY18" fmla="*/ 6812999 h 7236634"/>
                <a:gd name="connsiteX19" fmla="*/ 436821 w 2264509"/>
                <a:gd name="connsiteY19" fmla="*/ 7004834 h 7236634"/>
                <a:gd name="connsiteX20" fmla="*/ 656806 w 2264509"/>
                <a:gd name="connsiteY20" fmla="*/ 7230086 h 7236634"/>
                <a:gd name="connsiteX21" fmla="*/ 1018766 w 2264509"/>
                <a:gd name="connsiteY21" fmla="*/ 7101007 h 7236634"/>
                <a:gd name="connsiteX22" fmla="*/ 776064 w 2264509"/>
                <a:gd name="connsiteY22" fmla="*/ 6830306 h 7236634"/>
                <a:gd name="connsiteX23" fmla="*/ 804368 w 2264509"/>
                <a:gd name="connsiteY23" fmla="*/ 6565349 h 7236634"/>
                <a:gd name="connsiteX24" fmla="*/ 790216 w 2264509"/>
                <a:gd name="connsiteY24" fmla="*/ 6235730 h 7236634"/>
                <a:gd name="connsiteX25" fmla="*/ 907792 w 2264509"/>
                <a:gd name="connsiteY25" fmla="*/ 5474692 h 7236634"/>
                <a:gd name="connsiteX26" fmla="*/ 957309 w 2264509"/>
                <a:gd name="connsiteY26" fmla="*/ 5365800 h 7236634"/>
                <a:gd name="connsiteX27" fmla="*/ 949796 w 2264509"/>
                <a:gd name="connsiteY27" fmla="*/ 5294498 h 7236634"/>
                <a:gd name="connsiteX28" fmla="*/ 1022842 w 2264509"/>
                <a:gd name="connsiteY28" fmla="*/ 5197505 h 7236634"/>
                <a:gd name="connsiteX29" fmla="*/ 1024856 w 2264509"/>
                <a:gd name="connsiteY29" fmla="*/ 5054630 h 7236634"/>
                <a:gd name="connsiteX30" fmla="*/ 1250022 w 2264509"/>
                <a:gd name="connsiteY30" fmla="*/ 4234537 h 7236634"/>
                <a:gd name="connsiteX31" fmla="*/ 1388027 w 2264509"/>
                <a:gd name="connsiteY31" fmla="*/ 4644157 h 7236634"/>
                <a:gd name="connsiteX32" fmla="*/ 1392304 w 2264509"/>
                <a:gd name="connsiteY32" fmla="*/ 4865602 h 7236634"/>
                <a:gd name="connsiteX33" fmla="*/ 1361716 w 2264509"/>
                <a:gd name="connsiteY33" fmla="*/ 4959440 h 7236634"/>
                <a:gd name="connsiteX34" fmla="*/ 1405585 w 2264509"/>
                <a:gd name="connsiteY34" fmla="*/ 5098769 h 7236634"/>
                <a:gd name="connsiteX35" fmla="*/ 1313490 w 2264509"/>
                <a:gd name="connsiteY35" fmla="*/ 5539804 h 7236634"/>
                <a:gd name="connsiteX36" fmla="*/ 1314512 w 2264509"/>
                <a:gd name="connsiteY36" fmla="*/ 6345824 h 7236634"/>
                <a:gd name="connsiteX37" fmla="*/ 1387677 w 2264509"/>
                <a:gd name="connsiteY37" fmla="*/ 6525837 h 7236634"/>
                <a:gd name="connsiteX38" fmla="*/ 1336897 w 2264509"/>
                <a:gd name="connsiteY38" fmla="*/ 6727274 h 7236634"/>
                <a:gd name="connsiteX39" fmla="*/ 1355075 w 2264509"/>
                <a:gd name="connsiteY39" fmla="*/ 6813600 h 7236634"/>
                <a:gd name="connsiteX40" fmla="*/ 1364871 w 2264509"/>
                <a:gd name="connsiteY40" fmla="*/ 7006384 h 7236634"/>
                <a:gd name="connsiteX41" fmla="*/ 1811645 w 2264509"/>
                <a:gd name="connsiteY41" fmla="*/ 7174679 h 7236634"/>
                <a:gd name="connsiteX42" fmla="*/ 2240298 w 2264509"/>
                <a:gd name="connsiteY42" fmla="*/ 7184685 h 7236634"/>
                <a:gd name="connsiteX43" fmla="*/ 2223142 w 2264509"/>
                <a:gd name="connsiteY43" fmla="*/ 7032346 h 7236634"/>
                <a:gd name="connsiteX44" fmla="*/ 1738539 w 2264509"/>
                <a:gd name="connsiteY44" fmla="*/ 6666009 h 7236634"/>
                <a:gd name="connsiteX45" fmla="*/ 1759422 w 2264509"/>
                <a:gd name="connsiteY45" fmla="*/ 6535632 h 7236634"/>
                <a:gd name="connsiteX46" fmla="*/ 1719909 w 2264509"/>
                <a:gd name="connsiteY46" fmla="*/ 6436627 h 7236634"/>
                <a:gd name="connsiteX47" fmla="*/ 1708642 w 2264509"/>
                <a:gd name="connsiteY47" fmla="*/ 6235730 h 7236634"/>
                <a:gd name="connsiteX48" fmla="*/ 1730306 w 2264509"/>
                <a:gd name="connsiteY48" fmla="*/ 5965274 h 7236634"/>
                <a:gd name="connsiteX49" fmla="*/ 1778923 w 2264509"/>
                <a:gd name="connsiteY49" fmla="*/ 5497769 h 7236634"/>
                <a:gd name="connsiteX50" fmla="*/ 1790341 w 2264509"/>
                <a:gd name="connsiteY50" fmla="*/ 5349364 h 7236634"/>
                <a:gd name="connsiteX51" fmla="*/ 1848903 w 2264509"/>
                <a:gd name="connsiteY51" fmla="*/ 5302881 h 7236634"/>
                <a:gd name="connsiteX52" fmla="*/ 1935499 w 2264509"/>
                <a:gd name="connsiteY52" fmla="*/ 5083205 h 7236634"/>
                <a:gd name="connsiteX53" fmla="*/ 1960649 w 2264509"/>
                <a:gd name="connsiteY53" fmla="*/ 4791056 h 7236634"/>
                <a:gd name="connsiteX54" fmla="*/ 1951665 w 2264509"/>
                <a:gd name="connsiteY54" fmla="*/ 4334336 h 7236634"/>
                <a:gd name="connsiteX55" fmla="*/ 1932344 w 2264509"/>
                <a:gd name="connsiteY55" fmla="*/ 3888133 h 7236634"/>
                <a:gd name="connsiteX56" fmla="*/ 2114094 w 2264509"/>
                <a:gd name="connsiteY56" fmla="*/ 3794489 h 7236634"/>
                <a:gd name="connsiteX57" fmla="*/ 1762492 w 2264509"/>
                <a:gd name="connsiteY57" fmla="*/ 2682768 h 7236634"/>
                <a:gd name="connsiteX58" fmla="*/ 2171636 w 2264509"/>
                <a:gd name="connsiteY58" fmla="*/ 2450629 h 7236634"/>
                <a:gd name="connsiteX59" fmla="*/ 2032492 w 2264509"/>
                <a:gd name="connsiteY59" fmla="*/ 1850474 h 7236634"/>
                <a:gd name="connsiteX60" fmla="*/ 1987751 w 2264509"/>
                <a:gd name="connsiteY60" fmla="*/ 1662589 h 7236634"/>
                <a:gd name="connsiteX61" fmla="*/ 1973329 w 2264509"/>
                <a:gd name="connsiteY61" fmla="*/ 1418094 h 7236634"/>
                <a:gd name="connsiteX62" fmla="*/ 1925704 w 2264509"/>
                <a:gd name="connsiteY62" fmla="*/ 1287898 h 7236634"/>
                <a:gd name="connsiteX63" fmla="*/ 1458979 w 2264509"/>
                <a:gd name="connsiteY63" fmla="*/ 1120535 h 7236634"/>
                <a:gd name="connsiteX64" fmla="*/ 1360513 w 2264509"/>
                <a:gd name="connsiteY64" fmla="*/ 1005635 h 7236634"/>
                <a:gd name="connsiteX65" fmla="*/ 1416522 w 2264509"/>
                <a:gd name="connsiteY65" fmla="*/ 807081 h 7236634"/>
                <a:gd name="connsiteX66" fmla="*/ 1484699 w 2264509"/>
                <a:gd name="connsiteY66" fmla="*/ 608469 h 7236634"/>
                <a:gd name="connsiteX67" fmla="*/ 1496208 w 2264509"/>
                <a:gd name="connsiteY67" fmla="*/ 366317 h 7236634"/>
                <a:gd name="connsiteX68" fmla="*/ 1413968 w 2264509"/>
                <a:gd name="connsiteY68" fmla="*/ 146640 h 7236634"/>
                <a:gd name="connsiteX69" fmla="*/ 1100515 w 2264509"/>
                <a:gd name="connsiteY69" fmla="*/ 551 h 7236634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09205 w 2264509"/>
                <a:gd name="connsiteY19" fmla="*/ 698642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86424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95629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264509" h="7217346">
                  <a:moveTo>
                    <a:pt x="1100515" y="551"/>
                  </a:moveTo>
                  <a:cubicBezTo>
                    <a:pt x="956227" y="12130"/>
                    <a:pt x="938859" y="78513"/>
                    <a:pt x="849378" y="118937"/>
                  </a:cubicBezTo>
                  <a:lnTo>
                    <a:pt x="751515" y="285490"/>
                  </a:lnTo>
                  <a:cubicBezTo>
                    <a:pt x="752096" y="382863"/>
                    <a:pt x="735368" y="474467"/>
                    <a:pt x="756141" y="566071"/>
                  </a:cubicBezTo>
                  <a:cubicBezTo>
                    <a:pt x="839051" y="656223"/>
                    <a:pt x="861387" y="780989"/>
                    <a:pt x="895260" y="882679"/>
                  </a:cubicBezTo>
                  <a:cubicBezTo>
                    <a:pt x="860625" y="930394"/>
                    <a:pt x="851952" y="995418"/>
                    <a:pt x="785588" y="1025825"/>
                  </a:cubicBezTo>
                  <a:cubicBezTo>
                    <a:pt x="571811" y="1111059"/>
                    <a:pt x="311147" y="1083246"/>
                    <a:pt x="152912" y="1252683"/>
                  </a:cubicBezTo>
                  <a:cubicBezTo>
                    <a:pt x="117116" y="1305967"/>
                    <a:pt x="-36811" y="1976270"/>
                    <a:pt x="8160" y="2283394"/>
                  </a:cubicBezTo>
                  <a:cubicBezTo>
                    <a:pt x="74946" y="2644124"/>
                    <a:pt x="199451" y="2599388"/>
                    <a:pt x="416233" y="2735641"/>
                  </a:cubicBezTo>
                  <a:cubicBezTo>
                    <a:pt x="378043" y="2987808"/>
                    <a:pt x="305402" y="3596814"/>
                    <a:pt x="293173" y="3799944"/>
                  </a:cubicBezTo>
                  <a:cubicBezTo>
                    <a:pt x="303163" y="3909481"/>
                    <a:pt x="451194" y="3871613"/>
                    <a:pt x="428536" y="3969982"/>
                  </a:cubicBezTo>
                  <a:cubicBezTo>
                    <a:pt x="367409" y="4161754"/>
                    <a:pt x="494289" y="4163739"/>
                    <a:pt x="486017" y="4215017"/>
                  </a:cubicBezTo>
                  <a:cubicBezTo>
                    <a:pt x="446666" y="4442245"/>
                    <a:pt x="558870" y="4554782"/>
                    <a:pt x="547224" y="4615099"/>
                  </a:cubicBezTo>
                  <a:cubicBezTo>
                    <a:pt x="499734" y="4714755"/>
                    <a:pt x="576381" y="4760555"/>
                    <a:pt x="555878" y="4779518"/>
                  </a:cubicBezTo>
                  <a:cubicBezTo>
                    <a:pt x="497416" y="4853314"/>
                    <a:pt x="584173" y="4940219"/>
                    <a:pt x="541964" y="4966441"/>
                  </a:cubicBezTo>
                  <a:cubicBezTo>
                    <a:pt x="485235" y="5009209"/>
                    <a:pt x="536153" y="5069650"/>
                    <a:pt x="510234" y="5112051"/>
                  </a:cubicBezTo>
                  <a:cubicBezTo>
                    <a:pt x="386849" y="5389188"/>
                    <a:pt x="370194" y="5876895"/>
                    <a:pt x="434305" y="6139609"/>
                  </a:cubicBezTo>
                  <a:cubicBezTo>
                    <a:pt x="459079" y="6235267"/>
                    <a:pt x="377433" y="6489390"/>
                    <a:pt x="399690" y="6589898"/>
                  </a:cubicBezTo>
                  <a:cubicBezTo>
                    <a:pt x="435770" y="6685927"/>
                    <a:pt x="436189" y="6732311"/>
                    <a:pt x="471534" y="6812999"/>
                  </a:cubicBezTo>
                  <a:cubicBezTo>
                    <a:pt x="488173" y="6860456"/>
                    <a:pt x="399805" y="6945471"/>
                    <a:pt x="409205" y="6995629"/>
                  </a:cubicBezTo>
                  <a:cubicBezTo>
                    <a:pt x="442517" y="7119524"/>
                    <a:pt x="574205" y="7160756"/>
                    <a:pt x="712039" y="7208607"/>
                  </a:cubicBezTo>
                  <a:cubicBezTo>
                    <a:pt x="997889" y="7240046"/>
                    <a:pt x="1125087" y="7182616"/>
                    <a:pt x="1018766" y="7101007"/>
                  </a:cubicBezTo>
                  <a:cubicBezTo>
                    <a:pt x="882408" y="6986307"/>
                    <a:pt x="865108" y="6968450"/>
                    <a:pt x="760721" y="6842580"/>
                  </a:cubicBezTo>
                  <a:cubicBezTo>
                    <a:pt x="746528" y="6774595"/>
                    <a:pt x="754550" y="6666168"/>
                    <a:pt x="804368" y="6565349"/>
                  </a:cubicBezTo>
                  <a:cubicBezTo>
                    <a:pt x="828823" y="6456110"/>
                    <a:pt x="768773" y="6288448"/>
                    <a:pt x="790216" y="6235730"/>
                  </a:cubicBezTo>
                  <a:cubicBezTo>
                    <a:pt x="853381" y="6041579"/>
                    <a:pt x="928500" y="5651410"/>
                    <a:pt x="907792" y="5474692"/>
                  </a:cubicBezTo>
                  <a:cubicBezTo>
                    <a:pt x="898623" y="5424894"/>
                    <a:pt x="967135" y="5402562"/>
                    <a:pt x="957309" y="5365800"/>
                  </a:cubicBezTo>
                  <a:cubicBezTo>
                    <a:pt x="941343" y="5331456"/>
                    <a:pt x="934032" y="5317304"/>
                    <a:pt x="949796" y="5294498"/>
                  </a:cubicBezTo>
                  <a:cubicBezTo>
                    <a:pt x="959313" y="5253146"/>
                    <a:pt x="997985" y="5250763"/>
                    <a:pt x="1022842" y="5197505"/>
                  </a:cubicBezTo>
                  <a:cubicBezTo>
                    <a:pt x="1034090" y="5145340"/>
                    <a:pt x="999185" y="5110908"/>
                    <a:pt x="1024856" y="5054630"/>
                  </a:cubicBezTo>
                  <a:cubicBezTo>
                    <a:pt x="1158637" y="4659979"/>
                    <a:pt x="1173932" y="4239775"/>
                    <a:pt x="1250022" y="4234537"/>
                  </a:cubicBezTo>
                  <a:cubicBezTo>
                    <a:pt x="1366949" y="4225072"/>
                    <a:pt x="1304762" y="4516209"/>
                    <a:pt x="1388027" y="4644157"/>
                  </a:cubicBezTo>
                  <a:cubicBezTo>
                    <a:pt x="1423878" y="4693049"/>
                    <a:pt x="1347674" y="4797565"/>
                    <a:pt x="1392304" y="4865602"/>
                  </a:cubicBezTo>
                  <a:cubicBezTo>
                    <a:pt x="1434272" y="4906086"/>
                    <a:pt x="1362708" y="4925093"/>
                    <a:pt x="1364785" y="4971714"/>
                  </a:cubicBezTo>
                  <a:cubicBezTo>
                    <a:pt x="1369180" y="5026340"/>
                    <a:pt x="1419601" y="5044142"/>
                    <a:pt x="1405585" y="5098769"/>
                  </a:cubicBezTo>
                  <a:cubicBezTo>
                    <a:pt x="1360464" y="5208282"/>
                    <a:pt x="1344188" y="5392792"/>
                    <a:pt x="1313490" y="5539804"/>
                  </a:cubicBezTo>
                  <a:cubicBezTo>
                    <a:pt x="1285330" y="5690352"/>
                    <a:pt x="1328109" y="6161294"/>
                    <a:pt x="1314512" y="6345824"/>
                  </a:cubicBezTo>
                  <a:cubicBezTo>
                    <a:pt x="1318223" y="6455358"/>
                    <a:pt x="1397139" y="6492211"/>
                    <a:pt x="1369266" y="6519700"/>
                  </a:cubicBezTo>
                  <a:cubicBezTo>
                    <a:pt x="1281188" y="6581076"/>
                    <a:pt x="1395947" y="6650005"/>
                    <a:pt x="1336897" y="6727274"/>
                  </a:cubicBezTo>
                  <a:cubicBezTo>
                    <a:pt x="1318409" y="6752980"/>
                    <a:pt x="1364359" y="6784825"/>
                    <a:pt x="1355075" y="6813600"/>
                  </a:cubicBezTo>
                  <a:cubicBezTo>
                    <a:pt x="1351610" y="6867285"/>
                    <a:pt x="1310646" y="6977246"/>
                    <a:pt x="1364871" y="7006384"/>
                  </a:cubicBezTo>
                  <a:cubicBezTo>
                    <a:pt x="1539756" y="7079790"/>
                    <a:pt x="1633875" y="7147426"/>
                    <a:pt x="1811645" y="7174679"/>
                  </a:cubicBezTo>
                  <a:cubicBezTo>
                    <a:pt x="1978566" y="7193397"/>
                    <a:pt x="2174335" y="7209234"/>
                    <a:pt x="2240298" y="7184685"/>
                  </a:cubicBezTo>
                  <a:cubicBezTo>
                    <a:pt x="2281478" y="7150868"/>
                    <a:pt x="2266384" y="7065428"/>
                    <a:pt x="2223142" y="7032346"/>
                  </a:cubicBezTo>
                  <a:cubicBezTo>
                    <a:pt x="1975096" y="6878113"/>
                    <a:pt x="1692271" y="6731007"/>
                    <a:pt x="1738539" y="6666009"/>
                  </a:cubicBezTo>
                  <a:cubicBezTo>
                    <a:pt x="1810883" y="6566781"/>
                    <a:pt x="1784291" y="6555321"/>
                    <a:pt x="1759422" y="6535632"/>
                  </a:cubicBezTo>
                  <a:cubicBezTo>
                    <a:pt x="1705868" y="6511283"/>
                    <a:pt x="1696994" y="6484236"/>
                    <a:pt x="1719909" y="6436627"/>
                  </a:cubicBezTo>
                  <a:cubicBezTo>
                    <a:pt x="1750767" y="6369661"/>
                    <a:pt x="1744128" y="6311349"/>
                    <a:pt x="1708642" y="6235730"/>
                  </a:cubicBezTo>
                  <a:cubicBezTo>
                    <a:pt x="1690396" y="6162701"/>
                    <a:pt x="1701055" y="6090225"/>
                    <a:pt x="1730306" y="5965274"/>
                  </a:cubicBezTo>
                  <a:cubicBezTo>
                    <a:pt x="1746827" y="5849492"/>
                    <a:pt x="1802089" y="5632109"/>
                    <a:pt x="1778923" y="5513111"/>
                  </a:cubicBezTo>
                  <a:cubicBezTo>
                    <a:pt x="1767295" y="5469112"/>
                    <a:pt x="1844612" y="5453494"/>
                    <a:pt x="1790341" y="5349364"/>
                  </a:cubicBezTo>
                  <a:cubicBezTo>
                    <a:pt x="1779178" y="5318527"/>
                    <a:pt x="1850862" y="5303033"/>
                    <a:pt x="1855040" y="5272196"/>
                  </a:cubicBezTo>
                  <a:cubicBezTo>
                    <a:pt x="1869298" y="5159406"/>
                    <a:pt x="1881958" y="5150887"/>
                    <a:pt x="1920156" y="5046384"/>
                  </a:cubicBezTo>
                  <a:cubicBezTo>
                    <a:pt x="1951126" y="4944734"/>
                    <a:pt x="1903824" y="4812887"/>
                    <a:pt x="1939169" y="4760372"/>
                  </a:cubicBezTo>
                  <a:cubicBezTo>
                    <a:pt x="1959229" y="4644398"/>
                    <a:pt x="1951575" y="4503573"/>
                    <a:pt x="1951665" y="4334336"/>
                  </a:cubicBezTo>
                  <a:cubicBezTo>
                    <a:pt x="1952181" y="4141966"/>
                    <a:pt x="1965707" y="4071482"/>
                    <a:pt x="1932344" y="3888133"/>
                  </a:cubicBezTo>
                  <a:cubicBezTo>
                    <a:pt x="2024530" y="3828015"/>
                    <a:pt x="2138927" y="3872631"/>
                    <a:pt x="2114094" y="3794489"/>
                  </a:cubicBezTo>
                  <a:cubicBezTo>
                    <a:pt x="2004573" y="3440309"/>
                    <a:pt x="1785909" y="2841037"/>
                    <a:pt x="1762492" y="2682768"/>
                  </a:cubicBezTo>
                  <a:cubicBezTo>
                    <a:pt x="1895117" y="2668567"/>
                    <a:pt x="2125465" y="2666041"/>
                    <a:pt x="2171636" y="2450629"/>
                  </a:cubicBezTo>
                  <a:cubicBezTo>
                    <a:pt x="2199124" y="2230322"/>
                    <a:pt x="2151580" y="2090442"/>
                    <a:pt x="2032492" y="1850474"/>
                  </a:cubicBezTo>
                  <a:cubicBezTo>
                    <a:pt x="1985848" y="1799467"/>
                    <a:pt x="2047772" y="1723110"/>
                    <a:pt x="1990819" y="1650316"/>
                  </a:cubicBezTo>
                  <a:cubicBezTo>
                    <a:pt x="1967685" y="1637100"/>
                    <a:pt x="2025493" y="1537968"/>
                    <a:pt x="1973329" y="1418094"/>
                  </a:cubicBezTo>
                  <a:cubicBezTo>
                    <a:pt x="1961710" y="1378726"/>
                    <a:pt x="1998634" y="1322234"/>
                    <a:pt x="1913430" y="1284830"/>
                  </a:cubicBezTo>
                  <a:cubicBezTo>
                    <a:pt x="1742471" y="1205966"/>
                    <a:pt x="1546285" y="1161900"/>
                    <a:pt x="1458979" y="1120535"/>
                  </a:cubicBezTo>
                  <a:cubicBezTo>
                    <a:pt x="1405004" y="1081274"/>
                    <a:pt x="1379873" y="1053550"/>
                    <a:pt x="1360513" y="1005635"/>
                  </a:cubicBezTo>
                  <a:cubicBezTo>
                    <a:pt x="1340722" y="948104"/>
                    <a:pt x="1398814" y="867496"/>
                    <a:pt x="1416522" y="807081"/>
                  </a:cubicBezTo>
                  <a:cubicBezTo>
                    <a:pt x="1435777" y="734637"/>
                    <a:pt x="1435362" y="682410"/>
                    <a:pt x="1484699" y="608469"/>
                  </a:cubicBezTo>
                  <a:cubicBezTo>
                    <a:pt x="1473461" y="517220"/>
                    <a:pt x="1500304" y="458673"/>
                    <a:pt x="1496208" y="366317"/>
                  </a:cubicBezTo>
                  <a:cubicBezTo>
                    <a:pt x="1497641" y="303667"/>
                    <a:pt x="1487534" y="203520"/>
                    <a:pt x="1413968" y="146640"/>
                  </a:cubicBezTo>
                  <a:cubicBezTo>
                    <a:pt x="1384481" y="73906"/>
                    <a:pt x="1248267" y="-7481"/>
                    <a:pt x="1100515" y="55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2AF47E17-5DA0-4047-94DA-9D8D4EFDF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9866" y="1389705"/>
              <a:ext cx="989222" cy="3999743"/>
            </a:xfrm>
            <a:custGeom>
              <a:avLst/>
              <a:gdLst/>
              <a:ahLst/>
              <a:cxnLst/>
              <a:rect l="l" t="t" r="r" b="b"/>
              <a:pathLst>
                <a:path w="1700581" h="6876000">
                  <a:moveTo>
                    <a:pt x="878607" y="5728536"/>
                  </a:moveTo>
                  <a:lnTo>
                    <a:pt x="1213038" y="5728536"/>
                  </a:lnTo>
                  <a:cubicBezTo>
                    <a:pt x="1191114" y="5878770"/>
                    <a:pt x="1166919" y="6038257"/>
                    <a:pt x="1136360" y="6221609"/>
                  </a:cubicBezTo>
                  <a:cubicBezTo>
                    <a:pt x="1143018" y="6556144"/>
                    <a:pt x="1429288" y="6641027"/>
                    <a:pt x="1376029" y="6715924"/>
                  </a:cubicBezTo>
                  <a:cubicBezTo>
                    <a:pt x="1327762" y="6799140"/>
                    <a:pt x="1164654" y="6747547"/>
                    <a:pt x="1026513" y="6735896"/>
                  </a:cubicBezTo>
                  <a:cubicBezTo>
                    <a:pt x="996554" y="6629376"/>
                    <a:pt x="976582" y="6462941"/>
                    <a:pt x="936637" y="6461276"/>
                  </a:cubicBezTo>
                  <a:cubicBezTo>
                    <a:pt x="901685" y="6449625"/>
                    <a:pt x="926652" y="6562802"/>
                    <a:pt x="911672" y="6641026"/>
                  </a:cubicBezTo>
                  <a:lnTo>
                    <a:pt x="836775" y="6656007"/>
                  </a:lnTo>
                  <a:cubicBezTo>
                    <a:pt x="813474" y="6507878"/>
                    <a:pt x="765208" y="6364743"/>
                    <a:pt x="766873" y="6211623"/>
                  </a:cubicBezTo>
                  <a:cubicBezTo>
                    <a:pt x="770201" y="6148377"/>
                    <a:pt x="803489" y="6145049"/>
                    <a:pt x="856748" y="6081803"/>
                  </a:cubicBezTo>
                  <a:cubicBezTo>
                    <a:pt x="894429" y="6019813"/>
                    <a:pt x="886836" y="5883254"/>
                    <a:pt x="878607" y="5728536"/>
                  </a:cubicBezTo>
                  <a:close/>
                  <a:moveTo>
                    <a:pt x="291280" y="5728536"/>
                  </a:moveTo>
                  <a:lnTo>
                    <a:pt x="617128" y="5728536"/>
                  </a:lnTo>
                  <a:cubicBezTo>
                    <a:pt x="607671" y="5759643"/>
                    <a:pt x="597428" y="5790682"/>
                    <a:pt x="587121" y="5822163"/>
                  </a:cubicBezTo>
                  <a:cubicBezTo>
                    <a:pt x="595442" y="5913703"/>
                    <a:pt x="518883" y="6125076"/>
                    <a:pt x="552169" y="6171678"/>
                  </a:cubicBezTo>
                  <a:cubicBezTo>
                    <a:pt x="582127" y="6219945"/>
                    <a:pt x="612087" y="6258225"/>
                    <a:pt x="622073" y="6321471"/>
                  </a:cubicBezTo>
                  <a:cubicBezTo>
                    <a:pt x="612086" y="6489570"/>
                    <a:pt x="581294" y="6627747"/>
                    <a:pt x="582128" y="6770847"/>
                  </a:cubicBezTo>
                  <a:cubicBezTo>
                    <a:pt x="542184" y="6772511"/>
                    <a:pt x="541200" y="6783894"/>
                    <a:pt x="502239" y="6780832"/>
                  </a:cubicBezTo>
                  <a:cubicBezTo>
                    <a:pt x="487260" y="6709265"/>
                    <a:pt x="515554" y="6675978"/>
                    <a:pt x="477273" y="6621054"/>
                  </a:cubicBezTo>
                  <a:cubicBezTo>
                    <a:pt x="452307" y="6692623"/>
                    <a:pt x="407370" y="6689294"/>
                    <a:pt x="402376" y="6835757"/>
                  </a:cubicBezTo>
                  <a:cubicBezTo>
                    <a:pt x="344478" y="6846528"/>
                    <a:pt x="258804" y="6865470"/>
                    <a:pt x="181318" y="6876000"/>
                  </a:cubicBezTo>
                  <a:lnTo>
                    <a:pt x="22668" y="6876000"/>
                  </a:lnTo>
                  <a:cubicBezTo>
                    <a:pt x="325" y="6867219"/>
                    <a:pt x="-7264" y="6849920"/>
                    <a:pt x="7923" y="6820777"/>
                  </a:cubicBezTo>
                  <a:cubicBezTo>
                    <a:pt x="91141" y="6682635"/>
                    <a:pt x="249255" y="6509542"/>
                    <a:pt x="292529" y="6226601"/>
                  </a:cubicBezTo>
                  <a:lnTo>
                    <a:pt x="292529" y="6121748"/>
                  </a:lnTo>
                  <a:lnTo>
                    <a:pt x="277550" y="6051844"/>
                  </a:lnTo>
                  <a:lnTo>
                    <a:pt x="297522" y="5922024"/>
                  </a:lnTo>
                  <a:close/>
                  <a:moveTo>
                    <a:pt x="357997" y="3433607"/>
                  </a:moveTo>
                  <a:lnTo>
                    <a:pt x="1564298" y="3433607"/>
                  </a:lnTo>
                  <a:cubicBezTo>
                    <a:pt x="1526982" y="3820040"/>
                    <a:pt x="1389157" y="4196631"/>
                    <a:pt x="1307467" y="4581071"/>
                  </a:cubicBezTo>
                  <a:lnTo>
                    <a:pt x="1307466" y="4581071"/>
                  </a:lnTo>
                  <a:cubicBezTo>
                    <a:pt x="1296887" y="4621614"/>
                    <a:pt x="1288623" y="4662612"/>
                    <a:pt x="1281159" y="4703713"/>
                  </a:cubicBezTo>
                  <a:cubicBezTo>
                    <a:pt x="1256194" y="4795252"/>
                    <a:pt x="1316111" y="4916752"/>
                    <a:pt x="1311119" y="5063215"/>
                  </a:cubicBezTo>
                  <a:cubicBezTo>
                    <a:pt x="1274117" y="5297224"/>
                    <a:pt x="1246129" y="5502391"/>
                    <a:pt x="1213038" y="5728535"/>
                  </a:cubicBezTo>
                  <a:lnTo>
                    <a:pt x="878608" y="5728535"/>
                  </a:lnTo>
                  <a:cubicBezTo>
                    <a:pt x="875701" y="5671395"/>
                    <a:pt x="872625" y="5611785"/>
                    <a:pt x="871727" y="5552536"/>
                  </a:cubicBezTo>
                  <a:lnTo>
                    <a:pt x="856748" y="5402743"/>
                  </a:lnTo>
                  <a:lnTo>
                    <a:pt x="856748" y="4938388"/>
                  </a:lnTo>
                  <a:lnTo>
                    <a:pt x="906679" y="4693727"/>
                  </a:lnTo>
                  <a:lnTo>
                    <a:pt x="888339" y="4581071"/>
                  </a:lnTo>
                  <a:lnTo>
                    <a:pt x="888340" y="4581071"/>
                  </a:lnTo>
                  <a:lnTo>
                    <a:pt x="871728" y="4479025"/>
                  </a:lnTo>
                  <a:cubicBezTo>
                    <a:pt x="862264" y="4512577"/>
                    <a:pt x="850467" y="4546796"/>
                    <a:pt x="837952" y="4581071"/>
                  </a:cubicBezTo>
                  <a:lnTo>
                    <a:pt x="837951" y="4581071"/>
                  </a:lnTo>
                  <a:cubicBezTo>
                    <a:pt x="802120" y="4679442"/>
                    <a:pt x="760533" y="4778331"/>
                    <a:pt x="751893" y="4863490"/>
                  </a:cubicBezTo>
                  <a:cubicBezTo>
                    <a:pt x="763709" y="5248980"/>
                    <a:pt x="696884" y="5485051"/>
                    <a:pt x="617128" y="5728535"/>
                  </a:cubicBezTo>
                  <a:lnTo>
                    <a:pt x="291281" y="5728535"/>
                  </a:lnTo>
                  <a:lnTo>
                    <a:pt x="287536" y="5612453"/>
                  </a:lnTo>
                  <a:cubicBezTo>
                    <a:pt x="265900" y="5206349"/>
                    <a:pt x="304180" y="4960024"/>
                    <a:pt x="397384" y="4618831"/>
                  </a:cubicBezTo>
                  <a:lnTo>
                    <a:pt x="397033" y="4581071"/>
                  </a:lnTo>
                  <a:lnTo>
                    <a:pt x="397034" y="4581071"/>
                  </a:lnTo>
                  <a:cubicBezTo>
                    <a:pt x="400543" y="4198569"/>
                    <a:pt x="344626" y="3816062"/>
                    <a:pt x="357997" y="3433607"/>
                  </a:cubicBezTo>
                  <a:close/>
                  <a:moveTo>
                    <a:pt x="1000299" y="1643"/>
                  </a:moveTo>
                  <a:cubicBezTo>
                    <a:pt x="1142290" y="17714"/>
                    <a:pt x="1233725" y="147534"/>
                    <a:pt x="1266180" y="209948"/>
                  </a:cubicBezTo>
                  <a:cubicBezTo>
                    <a:pt x="1337749" y="388035"/>
                    <a:pt x="1289481" y="646010"/>
                    <a:pt x="1306126" y="898993"/>
                  </a:cubicBezTo>
                  <a:cubicBezTo>
                    <a:pt x="1341077" y="1017161"/>
                    <a:pt x="1336084" y="1055442"/>
                    <a:pt x="1296139" y="1048785"/>
                  </a:cubicBezTo>
                  <a:cubicBezTo>
                    <a:pt x="1304964" y="1086489"/>
                    <a:pt x="1295227" y="1111434"/>
                    <a:pt x="1298096" y="1138678"/>
                  </a:cubicBezTo>
                  <a:lnTo>
                    <a:pt x="1298097" y="1138678"/>
                  </a:lnTo>
                  <a:cubicBezTo>
                    <a:pt x="1300323" y="1168033"/>
                    <a:pt x="1317044" y="1200049"/>
                    <a:pt x="1386014" y="1253500"/>
                  </a:cubicBezTo>
                  <a:lnTo>
                    <a:pt x="1291146" y="1328397"/>
                  </a:lnTo>
                  <a:cubicBezTo>
                    <a:pt x="1326098" y="1446567"/>
                    <a:pt x="1381023" y="1589701"/>
                    <a:pt x="1445932" y="1692891"/>
                  </a:cubicBezTo>
                  <a:lnTo>
                    <a:pt x="1381022" y="1757801"/>
                  </a:lnTo>
                  <a:cubicBezTo>
                    <a:pt x="1405988" y="1786095"/>
                    <a:pt x="1480883" y="1809396"/>
                    <a:pt x="1455918" y="1842683"/>
                  </a:cubicBezTo>
                  <a:cubicBezTo>
                    <a:pt x="1427624" y="1945873"/>
                    <a:pt x="1369372" y="2059050"/>
                    <a:pt x="1326098" y="2167233"/>
                  </a:cubicBezTo>
                  <a:cubicBezTo>
                    <a:pt x="1386015" y="2173890"/>
                    <a:pt x="1415974" y="2180547"/>
                    <a:pt x="1505849" y="2187205"/>
                  </a:cubicBezTo>
                  <a:cubicBezTo>
                    <a:pt x="1532134" y="2216917"/>
                    <a:pt x="1563125" y="2251336"/>
                    <a:pt x="1592182" y="2286142"/>
                  </a:cubicBezTo>
                  <a:lnTo>
                    <a:pt x="1592184" y="2286142"/>
                  </a:lnTo>
                  <a:cubicBezTo>
                    <a:pt x="1648871" y="2351776"/>
                    <a:pt x="1699489" y="2417957"/>
                    <a:pt x="1700581" y="2451838"/>
                  </a:cubicBezTo>
                  <a:cubicBezTo>
                    <a:pt x="1677280" y="2570007"/>
                    <a:pt x="1614033" y="2708149"/>
                    <a:pt x="1525823" y="2806346"/>
                  </a:cubicBezTo>
                  <a:cubicBezTo>
                    <a:pt x="1582604" y="3019952"/>
                    <a:pt x="1588783" y="3228287"/>
                    <a:pt x="1564298" y="3433606"/>
                  </a:cubicBezTo>
                  <a:lnTo>
                    <a:pt x="357997" y="3433606"/>
                  </a:lnTo>
                  <a:cubicBezTo>
                    <a:pt x="361606" y="3257771"/>
                    <a:pt x="381219" y="3081989"/>
                    <a:pt x="427343" y="2906207"/>
                  </a:cubicBezTo>
                  <a:lnTo>
                    <a:pt x="312503" y="2781381"/>
                  </a:lnTo>
                  <a:lnTo>
                    <a:pt x="502240" y="2441852"/>
                  </a:lnTo>
                  <a:cubicBezTo>
                    <a:pt x="445692" y="2397654"/>
                    <a:pt x="398283" y="2345651"/>
                    <a:pt x="360181" y="2286142"/>
                  </a:cubicBezTo>
                  <a:lnTo>
                    <a:pt x="360181" y="2286142"/>
                  </a:lnTo>
                  <a:cubicBezTo>
                    <a:pt x="191427" y="2049061"/>
                    <a:pt x="144185" y="1710010"/>
                    <a:pt x="67840" y="1403293"/>
                  </a:cubicBezTo>
                  <a:cubicBezTo>
                    <a:pt x="51782" y="1311963"/>
                    <a:pt x="90192" y="1206108"/>
                    <a:pt x="144160" y="1138678"/>
                  </a:cubicBezTo>
                  <a:lnTo>
                    <a:pt x="144160" y="1138678"/>
                  </a:lnTo>
                  <a:cubicBezTo>
                    <a:pt x="178854" y="1093626"/>
                    <a:pt x="220576" y="1065454"/>
                    <a:pt x="257578" y="1068757"/>
                  </a:cubicBezTo>
                  <a:lnTo>
                    <a:pt x="227619" y="903986"/>
                  </a:lnTo>
                  <a:cubicBezTo>
                    <a:pt x="508895" y="707591"/>
                    <a:pt x="630395" y="86785"/>
                    <a:pt x="841769" y="30197"/>
                  </a:cubicBezTo>
                  <a:cubicBezTo>
                    <a:pt x="900021" y="3568"/>
                    <a:pt x="952969" y="-3714"/>
                    <a:pt x="1000299" y="16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B1F5878-9F45-435B-B0B1-0FC7B1A14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8388" y="1352808"/>
              <a:ext cx="1255596" cy="4001786"/>
            </a:xfrm>
            <a:custGeom>
              <a:avLst/>
              <a:gdLst>
                <a:gd name="connsiteX0" fmla="*/ 1095375 w 2171700"/>
                <a:gd name="connsiteY0" fmla="*/ 0 h 7324725"/>
                <a:gd name="connsiteX1" fmla="*/ 809625 w 2171700"/>
                <a:gd name="connsiteY1" fmla="*/ 190500 h 7324725"/>
                <a:gd name="connsiteX2" fmla="*/ 685800 w 2171700"/>
                <a:gd name="connsiteY2" fmla="*/ 371475 h 7324725"/>
                <a:gd name="connsiteX3" fmla="*/ 704850 w 2171700"/>
                <a:gd name="connsiteY3" fmla="*/ 695325 h 7324725"/>
                <a:gd name="connsiteX4" fmla="*/ 838200 w 2171700"/>
                <a:gd name="connsiteY4" fmla="*/ 971550 h 7324725"/>
                <a:gd name="connsiteX5" fmla="*/ 742950 w 2171700"/>
                <a:gd name="connsiteY5" fmla="*/ 1085850 h 7324725"/>
                <a:gd name="connsiteX6" fmla="*/ 133350 w 2171700"/>
                <a:gd name="connsiteY6" fmla="*/ 1295400 h 7324725"/>
                <a:gd name="connsiteX7" fmla="*/ 0 w 2171700"/>
                <a:gd name="connsiteY7" fmla="*/ 2286000 h 7324725"/>
                <a:gd name="connsiteX8" fmla="*/ 333375 w 2171700"/>
                <a:gd name="connsiteY8" fmla="*/ 3181350 h 7324725"/>
                <a:gd name="connsiteX9" fmla="*/ 247650 w 2171700"/>
                <a:gd name="connsiteY9" fmla="*/ 3914775 h 7324725"/>
                <a:gd name="connsiteX10" fmla="*/ 371475 w 2171700"/>
                <a:gd name="connsiteY10" fmla="*/ 4133850 h 7324725"/>
                <a:gd name="connsiteX11" fmla="*/ 495300 w 2171700"/>
                <a:gd name="connsiteY11" fmla="*/ 4352925 h 7324725"/>
                <a:gd name="connsiteX12" fmla="*/ 476250 w 2171700"/>
                <a:gd name="connsiteY12" fmla="*/ 4810125 h 7324725"/>
                <a:gd name="connsiteX13" fmla="*/ 476250 w 2171700"/>
                <a:gd name="connsiteY13" fmla="*/ 5172075 h 7324725"/>
                <a:gd name="connsiteX14" fmla="*/ 371475 w 2171700"/>
                <a:gd name="connsiteY14" fmla="*/ 6219825 h 7324725"/>
                <a:gd name="connsiteX15" fmla="*/ 371475 w 2171700"/>
                <a:gd name="connsiteY15" fmla="*/ 6696075 h 7324725"/>
                <a:gd name="connsiteX16" fmla="*/ 400050 w 2171700"/>
                <a:gd name="connsiteY16" fmla="*/ 6896100 h 7324725"/>
                <a:gd name="connsiteX17" fmla="*/ 323850 w 2171700"/>
                <a:gd name="connsiteY17" fmla="*/ 7077075 h 7324725"/>
                <a:gd name="connsiteX18" fmla="*/ 533400 w 2171700"/>
                <a:gd name="connsiteY18" fmla="*/ 7324725 h 7324725"/>
                <a:gd name="connsiteX19" fmla="*/ 952500 w 2171700"/>
                <a:gd name="connsiteY19" fmla="*/ 7315200 h 7324725"/>
                <a:gd name="connsiteX20" fmla="*/ 733425 w 2171700"/>
                <a:gd name="connsiteY20" fmla="*/ 6896100 h 7324725"/>
                <a:gd name="connsiteX21" fmla="*/ 790575 w 2171700"/>
                <a:gd name="connsiteY21" fmla="*/ 6648450 h 7324725"/>
                <a:gd name="connsiteX22" fmla="*/ 762000 w 2171700"/>
                <a:gd name="connsiteY22" fmla="*/ 6324600 h 7324725"/>
                <a:gd name="connsiteX23" fmla="*/ 885825 w 2171700"/>
                <a:gd name="connsiteY23" fmla="*/ 5486400 h 7324725"/>
                <a:gd name="connsiteX24" fmla="*/ 866775 w 2171700"/>
                <a:gd name="connsiteY24" fmla="*/ 5400675 h 7324725"/>
                <a:gd name="connsiteX25" fmla="*/ 971550 w 2171700"/>
                <a:gd name="connsiteY25" fmla="*/ 5286375 h 7324725"/>
                <a:gd name="connsiteX26" fmla="*/ 962025 w 2171700"/>
                <a:gd name="connsiteY26" fmla="*/ 5143500 h 7324725"/>
                <a:gd name="connsiteX27" fmla="*/ 1104900 w 2171700"/>
                <a:gd name="connsiteY27" fmla="*/ 4600575 h 7324725"/>
                <a:gd name="connsiteX28" fmla="*/ 1123950 w 2171700"/>
                <a:gd name="connsiteY28" fmla="*/ 4467225 h 7324725"/>
                <a:gd name="connsiteX29" fmla="*/ 1276350 w 2171700"/>
                <a:gd name="connsiteY29" fmla="*/ 4724400 h 7324725"/>
                <a:gd name="connsiteX30" fmla="*/ 1352550 w 2171700"/>
                <a:gd name="connsiteY30" fmla="*/ 5000625 h 7324725"/>
                <a:gd name="connsiteX31" fmla="*/ 1333500 w 2171700"/>
                <a:gd name="connsiteY31" fmla="*/ 5143500 h 7324725"/>
                <a:gd name="connsiteX32" fmla="*/ 1371600 w 2171700"/>
                <a:gd name="connsiteY32" fmla="*/ 5153025 h 7324725"/>
                <a:gd name="connsiteX33" fmla="*/ 1247775 w 2171700"/>
                <a:gd name="connsiteY33" fmla="*/ 5591175 h 7324725"/>
                <a:gd name="connsiteX34" fmla="*/ 1257300 w 2171700"/>
                <a:gd name="connsiteY34" fmla="*/ 6543675 h 7324725"/>
                <a:gd name="connsiteX35" fmla="*/ 1333500 w 2171700"/>
                <a:gd name="connsiteY35" fmla="*/ 6657975 h 7324725"/>
                <a:gd name="connsiteX36" fmla="*/ 1314450 w 2171700"/>
                <a:gd name="connsiteY36" fmla="*/ 6810375 h 7324725"/>
                <a:gd name="connsiteX37" fmla="*/ 1323975 w 2171700"/>
                <a:gd name="connsiteY37" fmla="*/ 6934200 h 7324725"/>
                <a:gd name="connsiteX38" fmla="*/ 1304925 w 2171700"/>
                <a:gd name="connsiteY38" fmla="*/ 7086600 h 7324725"/>
                <a:gd name="connsiteX39" fmla="*/ 1704975 w 2171700"/>
                <a:gd name="connsiteY39" fmla="*/ 7286625 h 7324725"/>
                <a:gd name="connsiteX40" fmla="*/ 2152650 w 2171700"/>
                <a:gd name="connsiteY40" fmla="*/ 7286625 h 7324725"/>
                <a:gd name="connsiteX41" fmla="*/ 2171700 w 2171700"/>
                <a:gd name="connsiteY41" fmla="*/ 7143750 h 7324725"/>
                <a:gd name="connsiteX42" fmla="*/ 1676400 w 2171700"/>
                <a:gd name="connsiteY42" fmla="*/ 6638925 h 7324725"/>
                <a:gd name="connsiteX43" fmla="*/ 1685925 w 2171700"/>
                <a:gd name="connsiteY43" fmla="*/ 6534150 h 7324725"/>
                <a:gd name="connsiteX44" fmla="*/ 1657350 w 2171700"/>
                <a:gd name="connsiteY44" fmla="*/ 6324600 h 7324725"/>
                <a:gd name="connsiteX45" fmla="*/ 1704975 w 2171700"/>
                <a:gd name="connsiteY45" fmla="*/ 6048375 h 7324725"/>
                <a:gd name="connsiteX46" fmla="*/ 1762125 w 2171700"/>
                <a:gd name="connsiteY46" fmla="*/ 5495925 h 7324725"/>
                <a:gd name="connsiteX47" fmla="*/ 1771650 w 2171700"/>
                <a:gd name="connsiteY47" fmla="*/ 5429250 h 7324725"/>
                <a:gd name="connsiteX48" fmla="*/ 1866900 w 2171700"/>
                <a:gd name="connsiteY48" fmla="*/ 5172075 h 7324725"/>
                <a:gd name="connsiteX49" fmla="*/ 1885950 w 2171700"/>
                <a:gd name="connsiteY49" fmla="*/ 4648200 h 7324725"/>
                <a:gd name="connsiteX50" fmla="*/ 1895475 w 2171700"/>
                <a:gd name="connsiteY50" fmla="*/ 4248150 h 7324725"/>
                <a:gd name="connsiteX51" fmla="*/ 1866900 w 2171700"/>
                <a:gd name="connsiteY51" fmla="*/ 3705225 h 7324725"/>
                <a:gd name="connsiteX52" fmla="*/ 2076450 w 2171700"/>
                <a:gd name="connsiteY52" fmla="*/ 2771775 h 7324725"/>
                <a:gd name="connsiteX53" fmla="*/ 2085975 w 2171700"/>
                <a:gd name="connsiteY53" fmla="*/ 2505075 h 7324725"/>
                <a:gd name="connsiteX54" fmla="*/ 1981200 w 2171700"/>
                <a:gd name="connsiteY54" fmla="*/ 1933575 h 7324725"/>
                <a:gd name="connsiteX55" fmla="*/ 1933575 w 2171700"/>
                <a:gd name="connsiteY55" fmla="*/ 1771650 h 7324725"/>
                <a:gd name="connsiteX56" fmla="*/ 1933575 w 2171700"/>
                <a:gd name="connsiteY56" fmla="*/ 1495425 h 7324725"/>
                <a:gd name="connsiteX57" fmla="*/ 1885950 w 2171700"/>
                <a:gd name="connsiteY57" fmla="*/ 1333500 h 7324725"/>
                <a:gd name="connsiteX58" fmla="*/ 1419225 w 2171700"/>
                <a:gd name="connsiteY58" fmla="*/ 1238250 h 7324725"/>
                <a:gd name="connsiteX59" fmla="*/ 1257300 w 2171700"/>
                <a:gd name="connsiteY59" fmla="*/ 1085850 h 7324725"/>
                <a:gd name="connsiteX60" fmla="*/ 1333500 w 2171700"/>
                <a:gd name="connsiteY60" fmla="*/ 933450 h 7324725"/>
                <a:gd name="connsiteX61" fmla="*/ 1447800 w 2171700"/>
                <a:gd name="connsiteY61" fmla="*/ 466725 h 7324725"/>
                <a:gd name="connsiteX62" fmla="*/ 1400175 w 2171700"/>
                <a:gd name="connsiteY62" fmla="*/ 209550 h 7324725"/>
                <a:gd name="connsiteX63" fmla="*/ 1095375 w 2171700"/>
                <a:gd name="connsiteY63" fmla="*/ 0 h 7324725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0 h 7255496"/>
                <a:gd name="connsiteX1" fmla="*/ 809625 w 2171700"/>
                <a:gd name="connsiteY1" fmla="*/ 121271 h 7255496"/>
                <a:gd name="connsiteX2" fmla="*/ 685800 w 2171700"/>
                <a:gd name="connsiteY2" fmla="*/ 302246 h 7255496"/>
                <a:gd name="connsiteX3" fmla="*/ 704850 w 2171700"/>
                <a:gd name="connsiteY3" fmla="*/ 626096 h 7255496"/>
                <a:gd name="connsiteX4" fmla="*/ 838200 w 2171700"/>
                <a:gd name="connsiteY4" fmla="*/ 902321 h 7255496"/>
                <a:gd name="connsiteX5" fmla="*/ 742950 w 2171700"/>
                <a:gd name="connsiteY5" fmla="*/ 1016621 h 7255496"/>
                <a:gd name="connsiteX6" fmla="*/ 133350 w 2171700"/>
                <a:gd name="connsiteY6" fmla="*/ 1226171 h 7255496"/>
                <a:gd name="connsiteX7" fmla="*/ 0 w 2171700"/>
                <a:gd name="connsiteY7" fmla="*/ 2216771 h 7255496"/>
                <a:gd name="connsiteX8" fmla="*/ 333375 w 2171700"/>
                <a:gd name="connsiteY8" fmla="*/ 3112121 h 7255496"/>
                <a:gd name="connsiteX9" fmla="*/ 247650 w 2171700"/>
                <a:gd name="connsiteY9" fmla="*/ 3845546 h 7255496"/>
                <a:gd name="connsiteX10" fmla="*/ 371475 w 2171700"/>
                <a:gd name="connsiteY10" fmla="*/ 4064621 h 7255496"/>
                <a:gd name="connsiteX11" fmla="*/ 495300 w 2171700"/>
                <a:gd name="connsiteY11" fmla="*/ 4283696 h 7255496"/>
                <a:gd name="connsiteX12" fmla="*/ 476250 w 2171700"/>
                <a:gd name="connsiteY12" fmla="*/ 4740896 h 7255496"/>
                <a:gd name="connsiteX13" fmla="*/ 476250 w 2171700"/>
                <a:gd name="connsiteY13" fmla="*/ 5102846 h 7255496"/>
                <a:gd name="connsiteX14" fmla="*/ 371475 w 2171700"/>
                <a:gd name="connsiteY14" fmla="*/ 6150596 h 7255496"/>
                <a:gd name="connsiteX15" fmla="*/ 371475 w 2171700"/>
                <a:gd name="connsiteY15" fmla="*/ 6626846 h 7255496"/>
                <a:gd name="connsiteX16" fmla="*/ 400050 w 2171700"/>
                <a:gd name="connsiteY16" fmla="*/ 6826871 h 7255496"/>
                <a:gd name="connsiteX17" fmla="*/ 323850 w 2171700"/>
                <a:gd name="connsiteY17" fmla="*/ 7007846 h 7255496"/>
                <a:gd name="connsiteX18" fmla="*/ 533400 w 2171700"/>
                <a:gd name="connsiteY18" fmla="*/ 7255496 h 7255496"/>
                <a:gd name="connsiteX19" fmla="*/ 952500 w 2171700"/>
                <a:gd name="connsiteY19" fmla="*/ 7245971 h 7255496"/>
                <a:gd name="connsiteX20" fmla="*/ 733425 w 2171700"/>
                <a:gd name="connsiteY20" fmla="*/ 6826871 h 7255496"/>
                <a:gd name="connsiteX21" fmla="*/ 790575 w 2171700"/>
                <a:gd name="connsiteY21" fmla="*/ 6579221 h 7255496"/>
                <a:gd name="connsiteX22" fmla="*/ 762000 w 2171700"/>
                <a:gd name="connsiteY22" fmla="*/ 6255371 h 7255496"/>
                <a:gd name="connsiteX23" fmla="*/ 885825 w 2171700"/>
                <a:gd name="connsiteY23" fmla="*/ 5417171 h 7255496"/>
                <a:gd name="connsiteX24" fmla="*/ 866775 w 2171700"/>
                <a:gd name="connsiteY24" fmla="*/ 5331446 h 7255496"/>
                <a:gd name="connsiteX25" fmla="*/ 971550 w 2171700"/>
                <a:gd name="connsiteY25" fmla="*/ 5217146 h 7255496"/>
                <a:gd name="connsiteX26" fmla="*/ 962025 w 2171700"/>
                <a:gd name="connsiteY26" fmla="*/ 5074271 h 7255496"/>
                <a:gd name="connsiteX27" fmla="*/ 1104900 w 2171700"/>
                <a:gd name="connsiteY27" fmla="*/ 4531346 h 7255496"/>
                <a:gd name="connsiteX28" fmla="*/ 1123950 w 2171700"/>
                <a:gd name="connsiteY28" fmla="*/ 4397996 h 7255496"/>
                <a:gd name="connsiteX29" fmla="*/ 1276350 w 2171700"/>
                <a:gd name="connsiteY29" fmla="*/ 4655171 h 7255496"/>
                <a:gd name="connsiteX30" fmla="*/ 1352550 w 2171700"/>
                <a:gd name="connsiteY30" fmla="*/ 4931396 h 7255496"/>
                <a:gd name="connsiteX31" fmla="*/ 1333500 w 2171700"/>
                <a:gd name="connsiteY31" fmla="*/ 5074271 h 7255496"/>
                <a:gd name="connsiteX32" fmla="*/ 1371600 w 2171700"/>
                <a:gd name="connsiteY32" fmla="*/ 5083796 h 7255496"/>
                <a:gd name="connsiteX33" fmla="*/ 1247775 w 2171700"/>
                <a:gd name="connsiteY33" fmla="*/ 5521946 h 7255496"/>
                <a:gd name="connsiteX34" fmla="*/ 1257300 w 2171700"/>
                <a:gd name="connsiteY34" fmla="*/ 6474446 h 7255496"/>
                <a:gd name="connsiteX35" fmla="*/ 1333500 w 2171700"/>
                <a:gd name="connsiteY35" fmla="*/ 6588746 h 7255496"/>
                <a:gd name="connsiteX36" fmla="*/ 1314450 w 2171700"/>
                <a:gd name="connsiteY36" fmla="*/ 6741146 h 7255496"/>
                <a:gd name="connsiteX37" fmla="*/ 1323975 w 2171700"/>
                <a:gd name="connsiteY37" fmla="*/ 6864971 h 7255496"/>
                <a:gd name="connsiteX38" fmla="*/ 1304925 w 2171700"/>
                <a:gd name="connsiteY38" fmla="*/ 7017371 h 7255496"/>
                <a:gd name="connsiteX39" fmla="*/ 1704975 w 2171700"/>
                <a:gd name="connsiteY39" fmla="*/ 7217396 h 7255496"/>
                <a:gd name="connsiteX40" fmla="*/ 2152650 w 2171700"/>
                <a:gd name="connsiteY40" fmla="*/ 7217396 h 7255496"/>
                <a:gd name="connsiteX41" fmla="*/ 2171700 w 2171700"/>
                <a:gd name="connsiteY41" fmla="*/ 7074521 h 7255496"/>
                <a:gd name="connsiteX42" fmla="*/ 1676400 w 2171700"/>
                <a:gd name="connsiteY42" fmla="*/ 6569696 h 7255496"/>
                <a:gd name="connsiteX43" fmla="*/ 1685925 w 2171700"/>
                <a:gd name="connsiteY43" fmla="*/ 6464921 h 7255496"/>
                <a:gd name="connsiteX44" fmla="*/ 1657350 w 2171700"/>
                <a:gd name="connsiteY44" fmla="*/ 6255371 h 7255496"/>
                <a:gd name="connsiteX45" fmla="*/ 1704975 w 2171700"/>
                <a:gd name="connsiteY45" fmla="*/ 5979146 h 7255496"/>
                <a:gd name="connsiteX46" fmla="*/ 1762125 w 2171700"/>
                <a:gd name="connsiteY46" fmla="*/ 5426696 h 7255496"/>
                <a:gd name="connsiteX47" fmla="*/ 1771650 w 2171700"/>
                <a:gd name="connsiteY47" fmla="*/ 5360021 h 7255496"/>
                <a:gd name="connsiteX48" fmla="*/ 1866900 w 2171700"/>
                <a:gd name="connsiteY48" fmla="*/ 5102846 h 7255496"/>
                <a:gd name="connsiteX49" fmla="*/ 1885950 w 2171700"/>
                <a:gd name="connsiteY49" fmla="*/ 4578971 h 7255496"/>
                <a:gd name="connsiteX50" fmla="*/ 1895475 w 2171700"/>
                <a:gd name="connsiteY50" fmla="*/ 4178921 h 7255496"/>
                <a:gd name="connsiteX51" fmla="*/ 1866900 w 2171700"/>
                <a:gd name="connsiteY51" fmla="*/ 3635996 h 7255496"/>
                <a:gd name="connsiteX52" fmla="*/ 2076450 w 2171700"/>
                <a:gd name="connsiteY52" fmla="*/ 2702546 h 7255496"/>
                <a:gd name="connsiteX53" fmla="*/ 2085975 w 2171700"/>
                <a:gd name="connsiteY53" fmla="*/ 2435846 h 7255496"/>
                <a:gd name="connsiteX54" fmla="*/ 1981200 w 2171700"/>
                <a:gd name="connsiteY54" fmla="*/ 1864346 h 7255496"/>
                <a:gd name="connsiteX55" fmla="*/ 1933575 w 2171700"/>
                <a:gd name="connsiteY55" fmla="*/ 1702421 h 7255496"/>
                <a:gd name="connsiteX56" fmla="*/ 1933575 w 2171700"/>
                <a:gd name="connsiteY56" fmla="*/ 1426196 h 7255496"/>
                <a:gd name="connsiteX57" fmla="*/ 1885950 w 2171700"/>
                <a:gd name="connsiteY57" fmla="*/ 1264271 h 7255496"/>
                <a:gd name="connsiteX58" fmla="*/ 1419225 w 2171700"/>
                <a:gd name="connsiteY58" fmla="*/ 1169021 h 7255496"/>
                <a:gd name="connsiteX59" fmla="*/ 1257300 w 2171700"/>
                <a:gd name="connsiteY59" fmla="*/ 1016621 h 7255496"/>
                <a:gd name="connsiteX60" fmla="*/ 1333500 w 2171700"/>
                <a:gd name="connsiteY60" fmla="*/ 864221 h 7255496"/>
                <a:gd name="connsiteX61" fmla="*/ 1447800 w 2171700"/>
                <a:gd name="connsiteY61" fmla="*/ 397496 h 7255496"/>
                <a:gd name="connsiteX62" fmla="*/ 1400175 w 2171700"/>
                <a:gd name="connsiteY62" fmla="*/ 140321 h 7255496"/>
                <a:gd name="connsiteX63" fmla="*/ 1078068 w 2171700"/>
                <a:gd name="connsiteY63" fmla="*/ 0 h 7255496"/>
                <a:gd name="connsiteX0" fmla="*/ 1078068 w 2171700"/>
                <a:gd name="connsiteY0" fmla="*/ 193 h 7255689"/>
                <a:gd name="connsiteX1" fmla="*/ 809625 w 2171700"/>
                <a:gd name="connsiteY1" fmla="*/ 121464 h 7255689"/>
                <a:gd name="connsiteX2" fmla="*/ 685800 w 2171700"/>
                <a:gd name="connsiteY2" fmla="*/ 302439 h 7255689"/>
                <a:gd name="connsiteX3" fmla="*/ 704850 w 2171700"/>
                <a:gd name="connsiteY3" fmla="*/ 626289 h 7255689"/>
                <a:gd name="connsiteX4" fmla="*/ 838200 w 2171700"/>
                <a:gd name="connsiteY4" fmla="*/ 902514 h 7255689"/>
                <a:gd name="connsiteX5" fmla="*/ 742950 w 2171700"/>
                <a:gd name="connsiteY5" fmla="*/ 1016814 h 7255689"/>
                <a:gd name="connsiteX6" fmla="*/ 133350 w 2171700"/>
                <a:gd name="connsiteY6" fmla="*/ 1226364 h 7255689"/>
                <a:gd name="connsiteX7" fmla="*/ 0 w 2171700"/>
                <a:gd name="connsiteY7" fmla="*/ 2216964 h 7255689"/>
                <a:gd name="connsiteX8" fmla="*/ 333375 w 2171700"/>
                <a:gd name="connsiteY8" fmla="*/ 3112314 h 7255689"/>
                <a:gd name="connsiteX9" fmla="*/ 247650 w 2171700"/>
                <a:gd name="connsiteY9" fmla="*/ 3845739 h 7255689"/>
                <a:gd name="connsiteX10" fmla="*/ 371475 w 2171700"/>
                <a:gd name="connsiteY10" fmla="*/ 4064814 h 7255689"/>
                <a:gd name="connsiteX11" fmla="*/ 495300 w 2171700"/>
                <a:gd name="connsiteY11" fmla="*/ 4283889 h 7255689"/>
                <a:gd name="connsiteX12" fmla="*/ 476250 w 2171700"/>
                <a:gd name="connsiteY12" fmla="*/ 4741089 h 7255689"/>
                <a:gd name="connsiteX13" fmla="*/ 476250 w 2171700"/>
                <a:gd name="connsiteY13" fmla="*/ 5103039 h 7255689"/>
                <a:gd name="connsiteX14" fmla="*/ 371475 w 2171700"/>
                <a:gd name="connsiteY14" fmla="*/ 6150789 h 7255689"/>
                <a:gd name="connsiteX15" fmla="*/ 371475 w 2171700"/>
                <a:gd name="connsiteY15" fmla="*/ 6627039 h 7255689"/>
                <a:gd name="connsiteX16" fmla="*/ 400050 w 2171700"/>
                <a:gd name="connsiteY16" fmla="*/ 6827064 h 7255689"/>
                <a:gd name="connsiteX17" fmla="*/ 323850 w 2171700"/>
                <a:gd name="connsiteY17" fmla="*/ 7008039 h 7255689"/>
                <a:gd name="connsiteX18" fmla="*/ 533400 w 2171700"/>
                <a:gd name="connsiteY18" fmla="*/ 7255689 h 7255689"/>
                <a:gd name="connsiteX19" fmla="*/ 952500 w 2171700"/>
                <a:gd name="connsiteY19" fmla="*/ 7246164 h 7255689"/>
                <a:gd name="connsiteX20" fmla="*/ 733425 w 2171700"/>
                <a:gd name="connsiteY20" fmla="*/ 6827064 h 7255689"/>
                <a:gd name="connsiteX21" fmla="*/ 790575 w 2171700"/>
                <a:gd name="connsiteY21" fmla="*/ 6579414 h 7255689"/>
                <a:gd name="connsiteX22" fmla="*/ 762000 w 2171700"/>
                <a:gd name="connsiteY22" fmla="*/ 6255564 h 7255689"/>
                <a:gd name="connsiteX23" fmla="*/ 885825 w 2171700"/>
                <a:gd name="connsiteY23" fmla="*/ 5417364 h 7255689"/>
                <a:gd name="connsiteX24" fmla="*/ 866775 w 2171700"/>
                <a:gd name="connsiteY24" fmla="*/ 5331639 h 7255689"/>
                <a:gd name="connsiteX25" fmla="*/ 971550 w 2171700"/>
                <a:gd name="connsiteY25" fmla="*/ 5217339 h 7255689"/>
                <a:gd name="connsiteX26" fmla="*/ 962025 w 2171700"/>
                <a:gd name="connsiteY26" fmla="*/ 5074464 h 7255689"/>
                <a:gd name="connsiteX27" fmla="*/ 1104900 w 2171700"/>
                <a:gd name="connsiteY27" fmla="*/ 4531539 h 7255689"/>
                <a:gd name="connsiteX28" fmla="*/ 1123950 w 2171700"/>
                <a:gd name="connsiteY28" fmla="*/ 4398189 h 7255689"/>
                <a:gd name="connsiteX29" fmla="*/ 1276350 w 2171700"/>
                <a:gd name="connsiteY29" fmla="*/ 4655364 h 7255689"/>
                <a:gd name="connsiteX30" fmla="*/ 1352550 w 2171700"/>
                <a:gd name="connsiteY30" fmla="*/ 4931589 h 7255689"/>
                <a:gd name="connsiteX31" fmla="*/ 1333500 w 2171700"/>
                <a:gd name="connsiteY31" fmla="*/ 5074464 h 7255689"/>
                <a:gd name="connsiteX32" fmla="*/ 1371600 w 2171700"/>
                <a:gd name="connsiteY32" fmla="*/ 5083989 h 7255689"/>
                <a:gd name="connsiteX33" fmla="*/ 1247775 w 2171700"/>
                <a:gd name="connsiteY33" fmla="*/ 5522139 h 7255689"/>
                <a:gd name="connsiteX34" fmla="*/ 1257300 w 2171700"/>
                <a:gd name="connsiteY34" fmla="*/ 6474639 h 7255689"/>
                <a:gd name="connsiteX35" fmla="*/ 1333500 w 2171700"/>
                <a:gd name="connsiteY35" fmla="*/ 6588939 h 7255689"/>
                <a:gd name="connsiteX36" fmla="*/ 1314450 w 2171700"/>
                <a:gd name="connsiteY36" fmla="*/ 6741339 h 7255689"/>
                <a:gd name="connsiteX37" fmla="*/ 1323975 w 2171700"/>
                <a:gd name="connsiteY37" fmla="*/ 6865164 h 7255689"/>
                <a:gd name="connsiteX38" fmla="*/ 1304925 w 2171700"/>
                <a:gd name="connsiteY38" fmla="*/ 7017564 h 7255689"/>
                <a:gd name="connsiteX39" fmla="*/ 1704975 w 2171700"/>
                <a:gd name="connsiteY39" fmla="*/ 7217589 h 7255689"/>
                <a:gd name="connsiteX40" fmla="*/ 2152650 w 2171700"/>
                <a:gd name="connsiteY40" fmla="*/ 7217589 h 7255689"/>
                <a:gd name="connsiteX41" fmla="*/ 2171700 w 2171700"/>
                <a:gd name="connsiteY41" fmla="*/ 7074714 h 7255689"/>
                <a:gd name="connsiteX42" fmla="*/ 1676400 w 2171700"/>
                <a:gd name="connsiteY42" fmla="*/ 6569889 h 7255689"/>
                <a:gd name="connsiteX43" fmla="*/ 1685925 w 2171700"/>
                <a:gd name="connsiteY43" fmla="*/ 6465114 h 7255689"/>
                <a:gd name="connsiteX44" fmla="*/ 1657350 w 2171700"/>
                <a:gd name="connsiteY44" fmla="*/ 6255564 h 7255689"/>
                <a:gd name="connsiteX45" fmla="*/ 1704975 w 2171700"/>
                <a:gd name="connsiteY45" fmla="*/ 5979339 h 7255689"/>
                <a:gd name="connsiteX46" fmla="*/ 1762125 w 2171700"/>
                <a:gd name="connsiteY46" fmla="*/ 5426889 h 7255689"/>
                <a:gd name="connsiteX47" fmla="*/ 1771650 w 2171700"/>
                <a:gd name="connsiteY47" fmla="*/ 5360214 h 7255689"/>
                <a:gd name="connsiteX48" fmla="*/ 1866900 w 2171700"/>
                <a:gd name="connsiteY48" fmla="*/ 5103039 h 7255689"/>
                <a:gd name="connsiteX49" fmla="*/ 1885950 w 2171700"/>
                <a:gd name="connsiteY49" fmla="*/ 4579164 h 7255689"/>
                <a:gd name="connsiteX50" fmla="*/ 1895475 w 2171700"/>
                <a:gd name="connsiteY50" fmla="*/ 4179114 h 7255689"/>
                <a:gd name="connsiteX51" fmla="*/ 1866900 w 2171700"/>
                <a:gd name="connsiteY51" fmla="*/ 3636189 h 7255689"/>
                <a:gd name="connsiteX52" fmla="*/ 2076450 w 2171700"/>
                <a:gd name="connsiteY52" fmla="*/ 2702739 h 7255689"/>
                <a:gd name="connsiteX53" fmla="*/ 2085975 w 2171700"/>
                <a:gd name="connsiteY53" fmla="*/ 2436039 h 7255689"/>
                <a:gd name="connsiteX54" fmla="*/ 1981200 w 2171700"/>
                <a:gd name="connsiteY54" fmla="*/ 1864539 h 7255689"/>
                <a:gd name="connsiteX55" fmla="*/ 1933575 w 2171700"/>
                <a:gd name="connsiteY55" fmla="*/ 1702614 h 7255689"/>
                <a:gd name="connsiteX56" fmla="*/ 1933575 w 2171700"/>
                <a:gd name="connsiteY56" fmla="*/ 1426389 h 7255689"/>
                <a:gd name="connsiteX57" fmla="*/ 1885950 w 2171700"/>
                <a:gd name="connsiteY57" fmla="*/ 1264464 h 7255689"/>
                <a:gd name="connsiteX58" fmla="*/ 1419225 w 2171700"/>
                <a:gd name="connsiteY58" fmla="*/ 1169214 h 7255689"/>
                <a:gd name="connsiteX59" fmla="*/ 1257300 w 2171700"/>
                <a:gd name="connsiteY59" fmla="*/ 1016814 h 7255689"/>
                <a:gd name="connsiteX60" fmla="*/ 1333500 w 2171700"/>
                <a:gd name="connsiteY60" fmla="*/ 864414 h 7255689"/>
                <a:gd name="connsiteX61" fmla="*/ 1447800 w 2171700"/>
                <a:gd name="connsiteY61" fmla="*/ 397689 h 7255689"/>
                <a:gd name="connsiteX62" fmla="*/ 1400175 w 2171700"/>
                <a:gd name="connsiteY62" fmla="*/ 140514 h 7255689"/>
                <a:gd name="connsiteX63" fmla="*/ 1078068 w 2171700"/>
                <a:gd name="connsiteY63" fmla="*/ 193 h 7255689"/>
                <a:gd name="connsiteX0" fmla="*/ 1078068 w 2171700"/>
                <a:gd name="connsiteY0" fmla="*/ 175 h 7255671"/>
                <a:gd name="connsiteX1" fmla="*/ 809625 w 2171700"/>
                <a:gd name="connsiteY1" fmla="*/ 121446 h 7255671"/>
                <a:gd name="connsiteX2" fmla="*/ 685800 w 2171700"/>
                <a:gd name="connsiteY2" fmla="*/ 302421 h 7255671"/>
                <a:gd name="connsiteX3" fmla="*/ 704850 w 2171700"/>
                <a:gd name="connsiteY3" fmla="*/ 626271 h 7255671"/>
                <a:gd name="connsiteX4" fmla="*/ 838200 w 2171700"/>
                <a:gd name="connsiteY4" fmla="*/ 902496 h 7255671"/>
                <a:gd name="connsiteX5" fmla="*/ 742950 w 2171700"/>
                <a:gd name="connsiteY5" fmla="*/ 1016796 h 7255671"/>
                <a:gd name="connsiteX6" fmla="*/ 133350 w 2171700"/>
                <a:gd name="connsiteY6" fmla="*/ 1226346 h 7255671"/>
                <a:gd name="connsiteX7" fmla="*/ 0 w 2171700"/>
                <a:gd name="connsiteY7" fmla="*/ 2216946 h 7255671"/>
                <a:gd name="connsiteX8" fmla="*/ 333375 w 2171700"/>
                <a:gd name="connsiteY8" fmla="*/ 3112296 h 7255671"/>
                <a:gd name="connsiteX9" fmla="*/ 247650 w 2171700"/>
                <a:gd name="connsiteY9" fmla="*/ 3845721 h 7255671"/>
                <a:gd name="connsiteX10" fmla="*/ 371475 w 2171700"/>
                <a:gd name="connsiteY10" fmla="*/ 4064796 h 7255671"/>
                <a:gd name="connsiteX11" fmla="*/ 495300 w 2171700"/>
                <a:gd name="connsiteY11" fmla="*/ 4283871 h 7255671"/>
                <a:gd name="connsiteX12" fmla="*/ 476250 w 2171700"/>
                <a:gd name="connsiteY12" fmla="*/ 4741071 h 7255671"/>
                <a:gd name="connsiteX13" fmla="*/ 476250 w 2171700"/>
                <a:gd name="connsiteY13" fmla="*/ 5103021 h 7255671"/>
                <a:gd name="connsiteX14" fmla="*/ 371475 w 2171700"/>
                <a:gd name="connsiteY14" fmla="*/ 6150771 h 7255671"/>
                <a:gd name="connsiteX15" fmla="*/ 371475 w 2171700"/>
                <a:gd name="connsiteY15" fmla="*/ 6627021 h 7255671"/>
                <a:gd name="connsiteX16" fmla="*/ 400050 w 2171700"/>
                <a:gd name="connsiteY16" fmla="*/ 6827046 h 7255671"/>
                <a:gd name="connsiteX17" fmla="*/ 323850 w 2171700"/>
                <a:gd name="connsiteY17" fmla="*/ 7008021 h 7255671"/>
                <a:gd name="connsiteX18" fmla="*/ 533400 w 2171700"/>
                <a:gd name="connsiteY18" fmla="*/ 7255671 h 7255671"/>
                <a:gd name="connsiteX19" fmla="*/ 952500 w 2171700"/>
                <a:gd name="connsiteY19" fmla="*/ 7246146 h 7255671"/>
                <a:gd name="connsiteX20" fmla="*/ 733425 w 2171700"/>
                <a:gd name="connsiteY20" fmla="*/ 6827046 h 7255671"/>
                <a:gd name="connsiteX21" fmla="*/ 790575 w 2171700"/>
                <a:gd name="connsiteY21" fmla="*/ 6579396 h 7255671"/>
                <a:gd name="connsiteX22" fmla="*/ 762000 w 2171700"/>
                <a:gd name="connsiteY22" fmla="*/ 6255546 h 7255671"/>
                <a:gd name="connsiteX23" fmla="*/ 885825 w 2171700"/>
                <a:gd name="connsiteY23" fmla="*/ 5417346 h 7255671"/>
                <a:gd name="connsiteX24" fmla="*/ 866775 w 2171700"/>
                <a:gd name="connsiteY24" fmla="*/ 5331621 h 7255671"/>
                <a:gd name="connsiteX25" fmla="*/ 971550 w 2171700"/>
                <a:gd name="connsiteY25" fmla="*/ 5217321 h 7255671"/>
                <a:gd name="connsiteX26" fmla="*/ 962025 w 2171700"/>
                <a:gd name="connsiteY26" fmla="*/ 5074446 h 7255671"/>
                <a:gd name="connsiteX27" fmla="*/ 1104900 w 2171700"/>
                <a:gd name="connsiteY27" fmla="*/ 4531521 h 7255671"/>
                <a:gd name="connsiteX28" fmla="*/ 1123950 w 2171700"/>
                <a:gd name="connsiteY28" fmla="*/ 4398171 h 7255671"/>
                <a:gd name="connsiteX29" fmla="*/ 1276350 w 2171700"/>
                <a:gd name="connsiteY29" fmla="*/ 4655346 h 7255671"/>
                <a:gd name="connsiteX30" fmla="*/ 1352550 w 2171700"/>
                <a:gd name="connsiteY30" fmla="*/ 4931571 h 7255671"/>
                <a:gd name="connsiteX31" fmla="*/ 1333500 w 2171700"/>
                <a:gd name="connsiteY31" fmla="*/ 5074446 h 7255671"/>
                <a:gd name="connsiteX32" fmla="*/ 1371600 w 2171700"/>
                <a:gd name="connsiteY32" fmla="*/ 5083971 h 7255671"/>
                <a:gd name="connsiteX33" fmla="*/ 1247775 w 2171700"/>
                <a:gd name="connsiteY33" fmla="*/ 5522121 h 7255671"/>
                <a:gd name="connsiteX34" fmla="*/ 1257300 w 2171700"/>
                <a:gd name="connsiteY34" fmla="*/ 6474621 h 7255671"/>
                <a:gd name="connsiteX35" fmla="*/ 1333500 w 2171700"/>
                <a:gd name="connsiteY35" fmla="*/ 6588921 h 7255671"/>
                <a:gd name="connsiteX36" fmla="*/ 1314450 w 2171700"/>
                <a:gd name="connsiteY36" fmla="*/ 6741321 h 7255671"/>
                <a:gd name="connsiteX37" fmla="*/ 1323975 w 2171700"/>
                <a:gd name="connsiteY37" fmla="*/ 6865146 h 7255671"/>
                <a:gd name="connsiteX38" fmla="*/ 1304925 w 2171700"/>
                <a:gd name="connsiteY38" fmla="*/ 7017546 h 7255671"/>
                <a:gd name="connsiteX39" fmla="*/ 1704975 w 2171700"/>
                <a:gd name="connsiteY39" fmla="*/ 7217571 h 7255671"/>
                <a:gd name="connsiteX40" fmla="*/ 2152650 w 2171700"/>
                <a:gd name="connsiteY40" fmla="*/ 7217571 h 7255671"/>
                <a:gd name="connsiteX41" fmla="*/ 2171700 w 2171700"/>
                <a:gd name="connsiteY41" fmla="*/ 7074696 h 7255671"/>
                <a:gd name="connsiteX42" fmla="*/ 1676400 w 2171700"/>
                <a:gd name="connsiteY42" fmla="*/ 6569871 h 7255671"/>
                <a:gd name="connsiteX43" fmla="*/ 1685925 w 2171700"/>
                <a:gd name="connsiteY43" fmla="*/ 6465096 h 7255671"/>
                <a:gd name="connsiteX44" fmla="*/ 1657350 w 2171700"/>
                <a:gd name="connsiteY44" fmla="*/ 6255546 h 7255671"/>
                <a:gd name="connsiteX45" fmla="*/ 1704975 w 2171700"/>
                <a:gd name="connsiteY45" fmla="*/ 5979321 h 7255671"/>
                <a:gd name="connsiteX46" fmla="*/ 1762125 w 2171700"/>
                <a:gd name="connsiteY46" fmla="*/ 5426871 h 7255671"/>
                <a:gd name="connsiteX47" fmla="*/ 1771650 w 2171700"/>
                <a:gd name="connsiteY47" fmla="*/ 5360196 h 7255671"/>
                <a:gd name="connsiteX48" fmla="*/ 1866900 w 2171700"/>
                <a:gd name="connsiteY48" fmla="*/ 5103021 h 7255671"/>
                <a:gd name="connsiteX49" fmla="*/ 1885950 w 2171700"/>
                <a:gd name="connsiteY49" fmla="*/ 4579146 h 7255671"/>
                <a:gd name="connsiteX50" fmla="*/ 1895475 w 2171700"/>
                <a:gd name="connsiteY50" fmla="*/ 4179096 h 7255671"/>
                <a:gd name="connsiteX51" fmla="*/ 1866900 w 2171700"/>
                <a:gd name="connsiteY51" fmla="*/ 3636171 h 7255671"/>
                <a:gd name="connsiteX52" fmla="*/ 2076450 w 2171700"/>
                <a:gd name="connsiteY52" fmla="*/ 2702721 h 7255671"/>
                <a:gd name="connsiteX53" fmla="*/ 2085975 w 2171700"/>
                <a:gd name="connsiteY53" fmla="*/ 2436021 h 7255671"/>
                <a:gd name="connsiteX54" fmla="*/ 1981200 w 2171700"/>
                <a:gd name="connsiteY54" fmla="*/ 1864521 h 7255671"/>
                <a:gd name="connsiteX55" fmla="*/ 1933575 w 2171700"/>
                <a:gd name="connsiteY55" fmla="*/ 1702596 h 7255671"/>
                <a:gd name="connsiteX56" fmla="*/ 1933575 w 2171700"/>
                <a:gd name="connsiteY56" fmla="*/ 1426371 h 7255671"/>
                <a:gd name="connsiteX57" fmla="*/ 1885950 w 2171700"/>
                <a:gd name="connsiteY57" fmla="*/ 1264446 h 7255671"/>
                <a:gd name="connsiteX58" fmla="*/ 1419225 w 2171700"/>
                <a:gd name="connsiteY58" fmla="*/ 1169196 h 7255671"/>
                <a:gd name="connsiteX59" fmla="*/ 1257300 w 2171700"/>
                <a:gd name="connsiteY59" fmla="*/ 1016796 h 7255671"/>
                <a:gd name="connsiteX60" fmla="*/ 1333500 w 2171700"/>
                <a:gd name="connsiteY60" fmla="*/ 864396 h 7255671"/>
                <a:gd name="connsiteX61" fmla="*/ 1447800 w 2171700"/>
                <a:gd name="connsiteY61" fmla="*/ 397671 h 7255671"/>
                <a:gd name="connsiteX62" fmla="*/ 1339600 w 2171700"/>
                <a:gd name="connsiteY62" fmla="*/ 152034 h 7255671"/>
                <a:gd name="connsiteX63" fmla="*/ 1078068 w 2171700"/>
                <a:gd name="connsiteY63" fmla="*/ 175 h 7255671"/>
                <a:gd name="connsiteX0" fmla="*/ 1078068 w 2171700"/>
                <a:gd name="connsiteY0" fmla="*/ 224 h 7255720"/>
                <a:gd name="connsiteX1" fmla="*/ 809625 w 2171700"/>
                <a:gd name="connsiteY1" fmla="*/ 121495 h 7255720"/>
                <a:gd name="connsiteX2" fmla="*/ 685800 w 2171700"/>
                <a:gd name="connsiteY2" fmla="*/ 302470 h 7255720"/>
                <a:gd name="connsiteX3" fmla="*/ 704850 w 2171700"/>
                <a:gd name="connsiteY3" fmla="*/ 626320 h 7255720"/>
                <a:gd name="connsiteX4" fmla="*/ 838200 w 2171700"/>
                <a:gd name="connsiteY4" fmla="*/ 902545 h 7255720"/>
                <a:gd name="connsiteX5" fmla="*/ 742950 w 2171700"/>
                <a:gd name="connsiteY5" fmla="*/ 1016845 h 7255720"/>
                <a:gd name="connsiteX6" fmla="*/ 133350 w 2171700"/>
                <a:gd name="connsiteY6" fmla="*/ 1226395 h 7255720"/>
                <a:gd name="connsiteX7" fmla="*/ 0 w 2171700"/>
                <a:gd name="connsiteY7" fmla="*/ 2216995 h 7255720"/>
                <a:gd name="connsiteX8" fmla="*/ 333375 w 2171700"/>
                <a:gd name="connsiteY8" fmla="*/ 3112345 h 7255720"/>
                <a:gd name="connsiteX9" fmla="*/ 247650 w 2171700"/>
                <a:gd name="connsiteY9" fmla="*/ 3845770 h 7255720"/>
                <a:gd name="connsiteX10" fmla="*/ 371475 w 2171700"/>
                <a:gd name="connsiteY10" fmla="*/ 4064845 h 7255720"/>
                <a:gd name="connsiteX11" fmla="*/ 495300 w 2171700"/>
                <a:gd name="connsiteY11" fmla="*/ 4283920 h 7255720"/>
                <a:gd name="connsiteX12" fmla="*/ 476250 w 2171700"/>
                <a:gd name="connsiteY12" fmla="*/ 4741120 h 7255720"/>
                <a:gd name="connsiteX13" fmla="*/ 476250 w 2171700"/>
                <a:gd name="connsiteY13" fmla="*/ 5103070 h 7255720"/>
                <a:gd name="connsiteX14" fmla="*/ 371475 w 2171700"/>
                <a:gd name="connsiteY14" fmla="*/ 6150820 h 7255720"/>
                <a:gd name="connsiteX15" fmla="*/ 371475 w 2171700"/>
                <a:gd name="connsiteY15" fmla="*/ 6627070 h 7255720"/>
                <a:gd name="connsiteX16" fmla="*/ 400050 w 2171700"/>
                <a:gd name="connsiteY16" fmla="*/ 6827095 h 7255720"/>
                <a:gd name="connsiteX17" fmla="*/ 323850 w 2171700"/>
                <a:gd name="connsiteY17" fmla="*/ 7008070 h 7255720"/>
                <a:gd name="connsiteX18" fmla="*/ 533400 w 2171700"/>
                <a:gd name="connsiteY18" fmla="*/ 7255720 h 7255720"/>
                <a:gd name="connsiteX19" fmla="*/ 952500 w 2171700"/>
                <a:gd name="connsiteY19" fmla="*/ 7246195 h 7255720"/>
                <a:gd name="connsiteX20" fmla="*/ 733425 w 2171700"/>
                <a:gd name="connsiteY20" fmla="*/ 6827095 h 7255720"/>
                <a:gd name="connsiteX21" fmla="*/ 790575 w 2171700"/>
                <a:gd name="connsiteY21" fmla="*/ 6579445 h 7255720"/>
                <a:gd name="connsiteX22" fmla="*/ 762000 w 2171700"/>
                <a:gd name="connsiteY22" fmla="*/ 6255595 h 7255720"/>
                <a:gd name="connsiteX23" fmla="*/ 885825 w 2171700"/>
                <a:gd name="connsiteY23" fmla="*/ 5417395 h 7255720"/>
                <a:gd name="connsiteX24" fmla="*/ 866775 w 2171700"/>
                <a:gd name="connsiteY24" fmla="*/ 5331670 h 7255720"/>
                <a:gd name="connsiteX25" fmla="*/ 971550 w 2171700"/>
                <a:gd name="connsiteY25" fmla="*/ 5217370 h 7255720"/>
                <a:gd name="connsiteX26" fmla="*/ 962025 w 2171700"/>
                <a:gd name="connsiteY26" fmla="*/ 5074495 h 7255720"/>
                <a:gd name="connsiteX27" fmla="*/ 1104900 w 2171700"/>
                <a:gd name="connsiteY27" fmla="*/ 4531570 h 7255720"/>
                <a:gd name="connsiteX28" fmla="*/ 1123950 w 2171700"/>
                <a:gd name="connsiteY28" fmla="*/ 4398220 h 7255720"/>
                <a:gd name="connsiteX29" fmla="*/ 1276350 w 2171700"/>
                <a:gd name="connsiteY29" fmla="*/ 4655395 h 7255720"/>
                <a:gd name="connsiteX30" fmla="*/ 1352550 w 2171700"/>
                <a:gd name="connsiteY30" fmla="*/ 4931620 h 7255720"/>
                <a:gd name="connsiteX31" fmla="*/ 1333500 w 2171700"/>
                <a:gd name="connsiteY31" fmla="*/ 5074495 h 7255720"/>
                <a:gd name="connsiteX32" fmla="*/ 1371600 w 2171700"/>
                <a:gd name="connsiteY32" fmla="*/ 5084020 h 7255720"/>
                <a:gd name="connsiteX33" fmla="*/ 1247775 w 2171700"/>
                <a:gd name="connsiteY33" fmla="*/ 5522170 h 7255720"/>
                <a:gd name="connsiteX34" fmla="*/ 1257300 w 2171700"/>
                <a:gd name="connsiteY34" fmla="*/ 6474670 h 7255720"/>
                <a:gd name="connsiteX35" fmla="*/ 1333500 w 2171700"/>
                <a:gd name="connsiteY35" fmla="*/ 6588970 h 7255720"/>
                <a:gd name="connsiteX36" fmla="*/ 1314450 w 2171700"/>
                <a:gd name="connsiteY36" fmla="*/ 6741370 h 7255720"/>
                <a:gd name="connsiteX37" fmla="*/ 1323975 w 2171700"/>
                <a:gd name="connsiteY37" fmla="*/ 6865195 h 7255720"/>
                <a:gd name="connsiteX38" fmla="*/ 1304925 w 2171700"/>
                <a:gd name="connsiteY38" fmla="*/ 7017595 h 7255720"/>
                <a:gd name="connsiteX39" fmla="*/ 1704975 w 2171700"/>
                <a:gd name="connsiteY39" fmla="*/ 7217620 h 7255720"/>
                <a:gd name="connsiteX40" fmla="*/ 2152650 w 2171700"/>
                <a:gd name="connsiteY40" fmla="*/ 7217620 h 7255720"/>
                <a:gd name="connsiteX41" fmla="*/ 2171700 w 2171700"/>
                <a:gd name="connsiteY41" fmla="*/ 7074745 h 7255720"/>
                <a:gd name="connsiteX42" fmla="*/ 1676400 w 2171700"/>
                <a:gd name="connsiteY42" fmla="*/ 6569920 h 7255720"/>
                <a:gd name="connsiteX43" fmla="*/ 1685925 w 2171700"/>
                <a:gd name="connsiteY43" fmla="*/ 6465145 h 7255720"/>
                <a:gd name="connsiteX44" fmla="*/ 1657350 w 2171700"/>
                <a:gd name="connsiteY44" fmla="*/ 6255595 h 7255720"/>
                <a:gd name="connsiteX45" fmla="*/ 1704975 w 2171700"/>
                <a:gd name="connsiteY45" fmla="*/ 5979370 h 7255720"/>
                <a:gd name="connsiteX46" fmla="*/ 1762125 w 2171700"/>
                <a:gd name="connsiteY46" fmla="*/ 5426920 h 7255720"/>
                <a:gd name="connsiteX47" fmla="*/ 1771650 w 2171700"/>
                <a:gd name="connsiteY47" fmla="*/ 5360245 h 7255720"/>
                <a:gd name="connsiteX48" fmla="*/ 1866900 w 2171700"/>
                <a:gd name="connsiteY48" fmla="*/ 5103070 h 7255720"/>
                <a:gd name="connsiteX49" fmla="*/ 1885950 w 2171700"/>
                <a:gd name="connsiteY49" fmla="*/ 4579195 h 7255720"/>
                <a:gd name="connsiteX50" fmla="*/ 1895475 w 2171700"/>
                <a:gd name="connsiteY50" fmla="*/ 4179145 h 7255720"/>
                <a:gd name="connsiteX51" fmla="*/ 1866900 w 2171700"/>
                <a:gd name="connsiteY51" fmla="*/ 3636220 h 7255720"/>
                <a:gd name="connsiteX52" fmla="*/ 2076450 w 2171700"/>
                <a:gd name="connsiteY52" fmla="*/ 2702770 h 7255720"/>
                <a:gd name="connsiteX53" fmla="*/ 2085975 w 2171700"/>
                <a:gd name="connsiteY53" fmla="*/ 2436070 h 7255720"/>
                <a:gd name="connsiteX54" fmla="*/ 1981200 w 2171700"/>
                <a:gd name="connsiteY54" fmla="*/ 1864570 h 7255720"/>
                <a:gd name="connsiteX55" fmla="*/ 1933575 w 2171700"/>
                <a:gd name="connsiteY55" fmla="*/ 1702645 h 7255720"/>
                <a:gd name="connsiteX56" fmla="*/ 1933575 w 2171700"/>
                <a:gd name="connsiteY56" fmla="*/ 1426420 h 7255720"/>
                <a:gd name="connsiteX57" fmla="*/ 1885950 w 2171700"/>
                <a:gd name="connsiteY57" fmla="*/ 1264495 h 7255720"/>
                <a:gd name="connsiteX58" fmla="*/ 1419225 w 2171700"/>
                <a:gd name="connsiteY58" fmla="*/ 1169245 h 7255720"/>
                <a:gd name="connsiteX59" fmla="*/ 1257300 w 2171700"/>
                <a:gd name="connsiteY59" fmla="*/ 1016845 h 7255720"/>
                <a:gd name="connsiteX60" fmla="*/ 1333500 w 2171700"/>
                <a:gd name="connsiteY60" fmla="*/ 864445 h 7255720"/>
                <a:gd name="connsiteX61" fmla="*/ 1447800 w 2171700"/>
                <a:gd name="connsiteY61" fmla="*/ 397720 h 7255720"/>
                <a:gd name="connsiteX62" fmla="*/ 1339600 w 2171700"/>
                <a:gd name="connsiteY62" fmla="*/ 152083 h 7255720"/>
                <a:gd name="connsiteX63" fmla="*/ 1078068 w 2171700"/>
                <a:gd name="connsiteY63" fmla="*/ 224 h 7255720"/>
                <a:gd name="connsiteX0" fmla="*/ 1063645 w 2171700"/>
                <a:gd name="connsiteY0" fmla="*/ 241 h 7249968"/>
                <a:gd name="connsiteX1" fmla="*/ 809625 w 2171700"/>
                <a:gd name="connsiteY1" fmla="*/ 115743 h 7249968"/>
                <a:gd name="connsiteX2" fmla="*/ 685800 w 2171700"/>
                <a:gd name="connsiteY2" fmla="*/ 296718 h 7249968"/>
                <a:gd name="connsiteX3" fmla="*/ 704850 w 2171700"/>
                <a:gd name="connsiteY3" fmla="*/ 620568 h 7249968"/>
                <a:gd name="connsiteX4" fmla="*/ 838200 w 2171700"/>
                <a:gd name="connsiteY4" fmla="*/ 896793 h 7249968"/>
                <a:gd name="connsiteX5" fmla="*/ 742950 w 2171700"/>
                <a:gd name="connsiteY5" fmla="*/ 1011093 h 7249968"/>
                <a:gd name="connsiteX6" fmla="*/ 133350 w 2171700"/>
                <a:gd name="connsiteY6" fmla="*/ 1220643 h 7249968"/>
                <a:gd name="connsiteX7" fmla="*/ 0 w 2171700"/>
                <a:gd name="connsiteY7" fmla="*/ 2211243 h 7249968"/>
                <a:gd name="connsiteX8" fmla="*/ 333375 w 2171700"/>
                <a:gd name="connsiteY8" fmla="*/ 3106593 h 7249968"/>
                <a:gd name="connsiteX9" fmla="*/ 247650 w 2171700"/>
                <a:gd name="connsiteY9" fmla="*/ 3840018 h 7249968"/>
                <a:gd name="connsiteX10" fmla="*/ 371475 w 2171700"/>
                <a:gd name="connsiteY10" fmla="*/ 4059093 h 7249968"/>
                <a:gd name="connsiteX11" fmla="*/ 495300 w 2171700"/>
                <a:gd name="connsiteY11" fmla="*/ 4278168 h 7249968"/>
                <a:gd name="connsiteX12" fmla="*/ 476250 w 2171700"/>
                <a:gd name="connsiteY12" fmla="*/ 4735368 h 7249968"/>
                <a:gd name="connsiteX13" fmla="*/ 476250 w 2171700"/>
                <a:gd name="connsiteY13" fmla="*/ 5097318 h 7249968"/>
                <a:gd name="connsiteX14" fmla="*/ 371475 w 2171700"/>
                <a:gd name="connsiteY14" fmla="*/ 6145068 h 7249968"/>
                <a:gd name="connsiteX15" fmla="*/ 371475 w 2171700"/>
                <a:gd name="connsiteY15" fmla="*/ 6621318 h 7249968"/>
                <a:gd name="connsiteX16" fmla="*/ 400050 w 2171700"/>
                <a:gd name="connsiteY16" fmla="*/ 6821343 h 7249968"/>
                <a:gd name="connsiteX17" fmla="*/ 323850 w 2171700"/>
                <a:gd name="connsiteY17" fmla="*/ 7002318 h 7249968"/>
                <a:gd name="connsiteX18" fmla="*/ 533400 w 2171700"/>
                <a:gd name="connsiteY18" fmla="*/ 7249968 h 7249968"/>
                <a:gd name="connsiteX19" fmla="*/ 952500 w 2171700"/>
                <a:gd name="connsiteY19" fmla="*/ 7240443 h 7249968"/>
                <a:gd name="connsiteX20" fmla="*/ 733425 w 2171700"/>
                <a:gd name="connsiteY20" fmla="*/ 6821343 h 7249968"/>
                <a:gd name="connsiteX21" fmla="*/ 790575 w 2171700"/>
                <a:gd name="connsiteY21" fmla="*/ 6573693 h 7249968"/>
                <a:gd name="connsiteX22" fmla="*/ 762000 w 2171700"/>
                <a:gd name="connsiteY22" fmla="*/ 6249843 h 7249968"/>
                <a:gd name="connsiteX23" fmla="*/ 885825 w 2171700"/>
                <a:gd name="connsiteY23" fmla="*/ 5411643 h 7249968"/>
                <a:gd name="connsiteX24" fmla="*/ 866775 w 2171700"/>
                <a:gd name="connsiteY24" fmla="*/ 5325918 h 7249968"/>
                <a:gd name="connsiteX25" fmla="*/ 971550 w 2171700"/>
                <a:gd name="connsiteY25" fmla="*/ 5211618 h 7249968"/>
                <a:gd name="connsiteX26" fmla="*/ 962025 w 2171700"/>
                <a:gd name="connsiteY26" fmla="*/ 5068743 h 7249968"/>
                <a:gd name="connsiteX27" fmla="*/ 1104900 w 2171700"/>
                <a:gd name="connsiteY27" fmla="*/ 4525818 h 7249968"/>
                <a:gd name="connsiteX28" fmla="*/ 1123950 w 2171700"/>
                <a:gd name="connsiteY28" fmla="*/ 4392468 h 7249968"/>
                <a:gd name="connsiteX29" fmla="*/ 1276350 w 2171700"/>
                <a:gd name="connsiteY29" fmla="*/ 4649643 h 7249968"/>
                <a:gd name="connsiteX30" fmla="*/ 1352550 w 2171700"/>
                <a:gd name="connsiteY30" fmla="*/ 4925868 h 7249968"/>
                <a:gd name="connsiteX31" fmla="*/ 1333500 w 2171700"/>
                <a:gd name="connsiteY31" fmla="*/ 5068743 h 7249968"/>
                <a:gd name="connsiteX32" fmla="*/ 1371600 w 2171700"/>
                <a:gd name="connsiteY32" fmla="*/ 5078268 h 7249968"/>
                <a:gd name="connsiteX33" fmla="*/ 1247775 w 2171700"/>
                <a:gd name="connsiteY33" fmla="*/ 5516418 h 7249968"/>
                <a:gd name="connsiteX34" fmla="*/ 1257300 w 2171700"/>
                <a:gd name="connsiteY34" fmla="*/ 6468918 h 7249968"/>
                <a:gd name="connsiteX35" fmla="*/ 1333500 w 2171700"/>
                <a:gd name="connsiteY35" fmla="*/ 6583218 h 7249968"/>
                <a:gd name="connsiteX36" fmla="*/ 1314450 w 2171700"/>
                <a:gd name="connsiteY36" fmla="*/ 6735618 h 7249968"/>
                <a:gd name="connsiteX37" fmla="*/ 1323975 w 2171700"/>
                <a:gd name="connsiteY37" fmla="*/ 6859443 h 7249968"/>
                <a:gd name="connsiteX38" fmla="*/ 1304925 w 2171700"/>
                <a:gd name="connsiteY38" fmla="*/ 7011843 h 7249968"/>
                <a:gd name="connsiteX39" fmla="*/ 1704975 w 2171700"/>
                <a:gd name="connsiteY39" fmla="*/ 7211868 h 7249968"/>
                <a:gd name="connsiteX40" fmla="*/ 2152650 w 2171700"/>
                <a:gd name="connsiteY40" fmla="*/ 7211868 h 7249968"/>
                <a:gd name="connsiteX41" fmla="*/ 2171700 w 2171700"/>
                <a:gd name="connsiteY41" fmla="*/ 7068993 h 7249968"/>
                <a:gd name="connsiteX42" fmla="*/ 1676400 w 2171700"/>
                <a:gd name="connsiteY42" fmla="*/ 6564168 h 7249968"/>
                <a:gd name="connsiteX43" fmla="*/ 1685925 w 2171700"/>
                <a:gd name="connsiteY43" fmla="*/ 6459393 h 7249968"/>
                <a:gd name="connsiteX44" fmla="*/ 1657350 w 2171700"/>
                <a:gd name="connsiteY44" fmla="*/ 6249843 h 7249968"/>
                <a:gd name="connsiteX45" fmla="*/ 1704975 w 2171700"/>
                <a:gd name="connsiteY45" fmla="*/ 5973618 h 7249968"/>
                <a:gd name="connsiteX46" fmla="*/ 1762125 w 2171700"/>
                <a:gd name="connsiteY46" fmla="*/ 5421168 h 7249968"/>
                <a:gd name="connsiteX47" fmla="*/ 1771650 w 2171700"/>
                <a:gd name="connsiteY47" fmla="*/ 5354493 h 7249968"/>
                <a:gd name="connsiteX48" fmla="*/ 1866900 w 2171700"/>
                <a:gd name="connsiteY48" fmla="*/ 5097318 h 7249968"/>
                <a:gd name="connsiteX49" fmla="*/ 1885950 w 2171700"/>
                <a:gd name="connsiteY49" fmla="*/ 4573443 h 7249968"/>
                <a:gd name="connsiteX50" fmla="*/ 1895475 w 2171700"/>
                <a:gd name="connsiteY50" fmla="*/ 4173393 h 7249968"/>
                <a:gd name="connsiteX51" fmla="*/ 1866900 w 2171700"/>
                <a:gd name="connsiteY51" fmla="*/ 3630468 h 7249968"/>
                <a:gd name="connsiteX52" fmla="*/ 2076450 w 2171700"/>
                <a:gd name="connsiteY52" fmla="*/ 2697018 h 7249968"/>
                <a:gd name="connsiteX53" fmla="*/ 2085975 w 2171700"/>
                <a:gd name="connsiteY53" fmla="*/ 2430318 h 7249968"/>
                <a:gd name="connsiteX54" fmla="*/ 1981200 w 2171700"/>
                <a:gd name="connsiteY54" fmla="*/ 1858818 h 7249968"/>
                <a:gd name="connsiteX55" fmla="*/ 1933575 w 2171700"/>
                <a:gd name="connsiteY55" fmla="*/ 1696893 h 7249968"/>
                <a:gd name="connsiteX56" fmla="*/ 1933575 w 2171700"/>
                <a:gd name="connsiteY56" fmla="*/ 1420668 h 7249968"/>
                <a:gd name="connsiteX57" fmla="*/ 1885950 w 2171700"/>
                <a:gd name="connsiteY57" fmla="*/ 1258743 h 7249968"/>
                <a:gd name="connsiteX58" fmla="*/ 1419225 w 2171700"/>
                <a:gd name="connsiteY58" fmla="*/ 1163493 h 7249968"/>
                <a:gd name="connsiteX59" fmla="*/ 1257300 w 2171700"/>
                <a:gd name="connsiteY59" fmla="*/ 1011093 h 7249968"/>
                <a:gd name="connsiteX60" fmla="*/ 1333500 w 2171700"/>
                <a:gd name="connsiteY60" fmla="*/ 858693 h 7249968"/>
                <a:gd name="connsiteX61" fmla="*/ 1447800 w 2171700"/>
                <a:gd name="connsiteY61" fmla="*/ 391968 h 7249968"/>
                <a:gd name="connsiteX62" fmla="*/ 1339600 w 2171700"/>
                <a:gd name="connsiteY62" fmla="*/ 146331 h 7249968"/>
                <a:gd name="connsiteX63" fmla="*/ 1063645 w 2171700"/>
                <a:gd name="connsiteY63" fmla="*/ 241 h 7249968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50 h 7250277"/>
                <a:gd name="connsiteX1" fmla="*/ 809625 w 2171700"/>
                <a:gd name="connsiteY1" fmla="*/ 116052 h 7250277"/>
                <a:gd name="connsiteX2" fmla="*/ 685800 w 2171700"/>
                <a:gd name="connsiteY2" fmla="*/ 297027 h 7250277"/>
                <a:gd name="connsiteX3" fmla="*/ 704850 w 2171700"/>
                <a:gd name="connsiteY3" fmla="*/ 620877 h 7250277"/>
                <a:gd name="connsiteX4" fmla="*/ 838200 w 2171700"/>
                <a:gd name="connsiteY4" fmla="*/ 897102 h 7250277"/>
                <a:gd name="connsiteX5" fmla="*/ 742950 w 2171700"/>
                <a:gd name="connsiteY5" fmla="*/ 1011402 h 7250277"/>
                <a:gd name="connsiteX6" fmla="*/ 133350 w 2171700"/>
                <a:gd name="connsiteY6" fmla="*/ 1220952 h 7250277"/>
                <a:gd name="connsiteX7" fmla="*/ 0 w 2171700"/>
                <a:gd name="connsiteY7" fmla="*/ 2211552 h 7250277"/>
                <a:gd name="connsiteX8" fmla="*/ 333375 w 2171700"/>
                <a:gd name="connsiteY8" fmla="*/ 3106902 h 7250277"/>
                <a:gd name="connsiteX9" fmla="*/ 247650 w 2171700"/>
                <a:gd name="connsiteY9" fmla="*/ 3840327 h 7250277"/>
                <a:gd name="connsiteX10" fmla="*/ 371475 w 2171700"/>
                <a:gd name="connsiteY10" fmla="*/ 4059402 h 7250277"/>
                <a:gd name="connsiteX11" fmla="*/ 495300 w 2171700"/>
                <a:gd name="connsiteY11" fmla="*/ 4278477 h 7250277"/>
                <a:gd name="connsiteX12" fmla="*/ 476250 w 2171700"/>
                <a:gd name="connsiteY12" fmla="*/ 4735677 h 7250277"/>
                <a:gd name="connsiteX13" fmla="*/ 476250 w 2171700"/>
                <a:gd name="connsiteY13" fmla="*/ 5097627 h 7250277"/>
                <a:gd name="connsiteX14" fmla="*/ 371475 w 2171700"/>
                <a:gd name="connsiteY14" fmla="*/ 6145377 h 7250277"/>
                <a:gd name="connsiteX15" fmla="*/ 371475 w 2171700"/>
                <a:gd name="connsiteY15" fmla="*/ 6621627 h 7250277"/>
                <a:gd name="connsiteX16" fmla="*/ 400050 w 2171700"/>
                <a:gd name="connsiteY16" fmla="*/ 6821652 h 7250277"/>
                <a:gd name="connsiteX17" fmla="*/ 323850 w 2171700"/>
                <a:gd name="connsiteY17" fmla="*/ 7002627 h 7250277"/>
                <a:gd name="connsiteX18" fmla="*/ 533400 w 2171700"/>
                <a:gd name="connsiteY18" fmla="*/ 7250277 h 7250277"/>
                <a:gd name="connsiteX19" fmla="*/ 952500 w 2171700"/>
                <a:gd name="connsiteY19" fmla="*/ 7240752 h 7250277"/>
                <a:gd name="connsiteX20" fmla="*/ 733425 w 2171700"/>
                <a:gd name="connsiteY20" fmla="*/ 6821652 h 7250277"/>
                <a:gd name="connsiteX21" fmla="*/ 790575 w 2171700"/>
                <a:gd name="connsiteY21" fmla="*/ 6574002 h 7250277"/>
                <a:gd name="connsiteX22" fmla="*/ 762000 w 2171700"/>
                <a:gd name="connsiteY22" fmla="*/ 6250152 h 7250277"/>
                <a:gd name="connsiteX23" fmla="*/ 885825 w 2171700"/>
                <a:gd name="connsiteY23" fmla="*/ 5411952 h 7250277"/>
                <a:gd name="connsiteX24" fmla="*/ 866775 w 2171700"/>
                <a:gd name="connsiteY24" fmla="*/ 5326227 h 7250277"/>
                <a:gd name="connsiteX25" fmla="*/ 971550 w 2171700"/>
                <a:gd name="connsiteY25" fmla="*/ 5211927 h 7250277"/>
                <a:gd name="connsiteX26" fmla="*/ 962025 w 2171700"/>
                <a:gd name="connsiteY26" fmla="*/ 5069052 h 7250277"/>
                <a:gd name="connsiteX27" fmla="*/ 1104900 w 2171700"/>
                <a:gd name="connsiteY27" fmla="*/ 4526127 h 7250277"/>
                <a:gd name="connsiteX28" fmla="*/ 1123950 w 2171700"/>
                <a:gd name="connsiteY28" fmla="*/ 4392777 h 7250277"/>
                <a:gd name="connsiteX29" fmla="*/ 1276350 w 2171700"/>
                <a:gd name="connsiteY29" fmla="*/ 4649952 h 7250277"/>
                <a:gd name="connsiteX30" fmla="*/ 1352550 w 2171700"/>
                <a:gd name="connsiteY30" fmla="*/ 4926177 h 7250277"/>
                <a:gd name="connsiteX31" fmla="*/ 1333500 w 2171700"/>
                <a:gd name="connsiteY31" fmla="*/ 5069052 h 7250277"/>
                <a:gd name="connsiteX32" fmla="*/ 1371600 w 2171700"/>
                <a:gd name="connsiteY32" fmla="*/ 5078577 h 7250277"/>
                <a:gd name="connsiteX33" fmla="*/ 1247775 w 2171700"/>
                <a:gd name="connsiteY33" fmla="*/ 5516727 h 7250277"/>
                <a:gd name="connsiteX34" fmla="*/ 1257300 w 2171700"/>
                <a:gd name="connsiteY34" fmla="*/ 6469227 h 7250277"/>
                <a:gd name="connsiteX35" fmla="*/ 1333500 w 2171700"/>
                <a:gd name="connsiteY35" fmla="*/ 6583527 h 7250277"/>
                <a:gd name="connsiteX36" fmla="*/ 1314450 w 2171700"/>
                <a:gd name="connsiteY36" fmla="*/ 6735927 h 7250277"/>
                <a:gd name="connsiteX37" fmla="*/ 1323975 w 2171700"/>
                <a:gd name="connsiteY37" fmla="*/ 6859752 h 7250277"/>
                <a:gd name="connsiteX38" fmla="*/ 1304925 w 2171700"/>
                <a:gd name="connsiteY38" fmla="*/ 7012152 h 7250277"/>
                <a:gd name="connsiteX39" fmla="*/ 1704975 w 2171700"/>
                <a:gd name="connsiteY39" fmla="*/ 7212177 h 7250277"/>
                <a:gd name="connsiteX40" fmla="*/ 2152650 w 2171700"/>
                <a:gd name="connsiteY40" fmla="*/ 7212177 h 7250277"/>
                <a:gd name="connsiteX41" fmla="*/ 2171700 w 2171700"/>
                <a:gd name="connsiteY41" fmla="*/ 7069302 h 7250277"/>
                <a:gd name="connsiteX42" fmla="*/ 1676400 w 2171700"/>
                <a:gd name="connsiteY42" fmla="*/ 6564477 h 7250277"/>
                <a:gd name="connsiteX43" fmla="*/ 1685925 w 2171700"/>
                <a:gd name="connsiteY43" fmla="*/ 6459702 h 7250277"/>
                <a:gd name="connsiteX44" fmla="*/ 1657350 w 2171700"/>
                <a:gd name="connsiteY44" fmla="*/ 6250152 h 7250277"/>
                <a:gd name="connsiteX45" fmla="*/ 1704975 w 2171700"/>
                <a:gd name="connsiteY45" fmla="*/ 5973927 h 7250277"/>
                <a:gd name="connsiteX46" fmla="*/ 1762125 w 2171700"/>
                <a:gd name="connsiteY46" fmla="*/ 5421477 h 7250277"/>
                <a:gd name="connsiteX47" fmla="*/ 1771650 w 2171700"/>
                <a:gd name="connsiteY47" fmla="*/ 5354802 h 7250277"/>
                <a:gd name="connsiteX48" fmla="*/ 1866900 w 2171700"/>
                <a:gd name="connsiteY48" fmla="*/ 5097627 h 7250277"/>
                <a:gd name="connsiteX49" fmla="*/ 1885950 w 2171700"/>
                <a:gd name="connsiteY49" fmla="*/ 4573752 h 7250277"/>
                <a:gd name="connsiteX50" fmla="*/ 1895475 w 2171700"/>
                <a:gd name="connsiteY50" fmla="*/ 4173702 h 7250277"/>
                <a:gd name="connsiteX51" fmla="*/ 1866900 w 2171700"/>
                <a:gd name="connsiteY51" fmla="*/ 3630777 h 7250277"/>
                <a:gd name="connsiteX52" fmla="*/ 2076450 w 2171700"/>
                <a:gd name="connsiteY52" fmla="*/ 2697327 h 7250277"/>
                <a:gd name="connsiteX53" fmla="*/ 2085975 w 2171700"/>
                <a:gd name="connsiteY53" fmla="*/ 2430627 h 7250277"/>
                <a:gd name="connsiteX54" fmla="*/ 1981200 w 2171700"/>
                <a:gd name="connsiteY54" fmla="*/ 1859127 h 7250277"/>
                <a:gd name="connsiteX55" fmla="*/ 1933575 w 2171700"/>
                <a:gd name="connsiteY55" fmla="*/ 1697202 h 7250277"/>
                <a:gd name="connsiteX56" fmla="*/ 1933575 w 2171700"/>
                <a:gd name="connsiteY56" fmla="*/ 1420977 h 7250277"/>
                <a:gd name="connsiteX57" fmla="*/ 1885950 w 2171700"/>
                <a:gd name="connsiteY57" fmla="*/ 1259052 h 7250277"/>
                <a:gd name="connsiteX58" fmla="*/ 1419225 w 2171700"/>
                <a:gd name="connsiteY58" fmla="*/ 1163802 h 7250277"/>
                <a:gd name="connsiteX59" fmla="*/ 1257300 w 2171700"/>
                <a:gd name="connsiteY59" fmla="*/ 1011402 h 7250277"/>
                <a:gd name="connsiteX60" fmla="*/ 1333500 w 2171700"/>
                <a:gd name="connsiteY60" fmla="*/ 859002 h 7250277"/>
                <a:gd name="connsiteX61" fmla="*/ 1447800 w 2171700"/>
                <a:gd name="connsiteY61" fmla="*/ 392277 h 7250277"/>
                <a:gd name="connsiteX62" fmla="*/ 1339600 w 2171700"/>
                <a:gd name="connsiteY62" fmla="*/ 146640 h 7250277"/>
                <a:gd name="connsiteX63" fmla="*/ 1063645 w 2171700"/>
                <a:gd name="connsiteY63" fmla="*/ 550 h 7250277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47800 w 2171700"/>
                <a:gd name="connsiteY61" fmla="*/ 392295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56454 w 2171700"/>
                <a:gd name="connsiteY61" fmla="*/ 363449 h 7250295"/>
                <a:gd name="connsiteX62" fmla="*/ 1330946 w 2171700"/>
                <a:gd name="connsiteY62" fmla="*/ 143773 h 7250295"/>
                <a:gd name="connsiteX63" fmla="*/ 1063645 w 2171700"/>
                <a:gd name="connsiteY63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33500 w 2171700"/>
                <a:gd name="connsiteY60" fmla="*/ 859020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56454 w 2171700"/>
                <a:gd name="connsiteY62" fmla="*/ 363449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8115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257300 w 2171700"/>
                <a:gd name="connsiteY59" fmla="*/ 1011420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12106 w 2171700"/>
                <a:gd name="connsiteY59" fmla="*/ 1002767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19225 w 2171700"/>
                <a:gd name="connsiteY58" fmla="*/ 1163820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85950 w 2171700"/>
                <a:gd name="connsiteY57" fmla="*/ 1259070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33575 w 2171700"/>
                <a:gd name="connsiteY56" fmla="*/ 1420995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3575 w 2171700"/>
                <a:gd name="connsiteY55" fmla="*/ 1697220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22036 w 2171700"/>
                <a:gd name="connsiteY55" fmla="*/ 1700105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59145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85975 w 2171700"/>
                <a:gd name="connsiteY53" fmla="*/ 2430645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60015 w 2171700"/>
                <a:gd name="connsiteY53" fmla="*/ 2447952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6450 w 2171700"/>
                <a:gd name="connsiteY52" fmla="*/ 269734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3373 w 2171700"/>
                <a:gd name="connsiteY52" fmla="*/ 2694460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70680 w 2171700"/>
                <a:gd name="connsiteY52" fmla="*/ 2723305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47604 w 2171700"/>
                <a:gd name="connsiteY52" fmla="*/ 2685806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66900 w 2171700"/>
                <a:gd name="connsiteY51" fmla="*/ 3630795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95475 w 2171700"/>
                <a:gd name="connsiteY50" fmla="*/ 4173720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885950 w 2171700"/>
                <a:gd name="connsiteY49" fmla="*/ 4573770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0373 w 2171700"/>
                <a:gd name="connsiteY49" fmla="*/ 4348776 h 7250295"/>
                <a:gd name="connsiteX50" fmla="*/ 1881052 w 2171700"/>
                <a:gd name="connsiteY50" fmla="*/ 3902573 h 7250295"/>
                <a:gd name="connsiteX51" fmla="*/ 1855362 w 2171700"/>
                <a:gd name="connsiteY51" fmla="*/ 3584643 h 7250295"/>
                <a:gd name="connsiteX52" fmla="*/ 2056257 w 2171700"/>
                <a:gd name="connsiteY52" fmla="*/ 2654077 h 7250295"/>
                <a:gd name="connsiteX53" fmla="*/ 2042707 w 2171700"/>
                <a:gd name="connsiteY53" fmla="*/ 2404684 h 7250295"/>
                <a:gd name="connsiteX54" fmla="*/ 1981200 w 2171700"/>
                <a:gd name="connsiteY54" fmla="*/ 1864914 h 7250295"/>
                <a:gd name="connsiteX55" fmla="*/ 1936459 w 2171700"/>
                <a:gd name="connsiteY55" fmla="*/ 1677029 h 7250295"/>
                <a:gd name="connsiteX56" fmla="*/ 1922037 w 2171700"/>
                <a:gd name="connsiteY56" fmla="*/ 1432534 h 7250295"/>
                <a:gd name="connsiteX57" fmla="*/ 1874412 w 2171700"/>
                <a:gd name="connsiteY57" fmla="*/ 1302338 h 7250295"/>
                <a:gd name="connsiteX58" fmla="*/ 1407687 w 2171700"/>
                <a:gd name="connsiteY58" fmla="*/ 1134975 h 7250295"/>
                <a:gd name="connsiteX59" fmla="*/ 1309221 w 2171700"/>
                <a:gd name="connsiteY59" fmla="*/ 1020075 h 7250295"/>
                <a:gd name="connsiteX60" fmla="*/ 1365230 w 2171700"/>
                <a:gd name="connsiteY60" fmla="*/ 821521 h 7250295"/>
                <a:gd name="connsiteX61" fmla="*/ 1433407 w 2171700"/>
                <a:gd name="connsiteY61" fmla="*/ 622909 h 7250295"/>
                <a:gd name="connsiteX62" fmla="*/ 1444916 w 2171700"/>
                <a:gd name="connsiteY62" fmla="*/ 380757 h 7250295"/>
                <a:gd name="connsiteX63" fmla="*/ 1330946 w 2171700"/>
                <a:gd name="connsiteY63" fmla="*/ 143773 h 7250295"/>
                <a:gd name="connsiteX64" fmla="*/ 1063645 w 2171700"/>
                <a:gd name="connsiteY64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66900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71650 w 2171700"/>
                <a:gd name="connsiteY47" fmla="*/ 5354820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62125 w 2171700"/>
                <a:gd name="connsiteY46" fmla="*/ 5421495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39049 w 2171700"/>
                <a:gd name="connsiteY46" fmla="*/ 5363804 h 7250295"/>
                <a:gd name="connsiteX47" fmla="*/ 1797611 w 2171700"/>
                <a:gd name="connsiteY47" fmla="*/ 5317321 h 7250295"/>
                <a:gd name="connsiteX48" fmla="*/ 1884207 w 2171700"/>
                <a:gd name="connsiteY48" fmla="*/ 5097645 h 7250295"/>
                <a:gd name="connsiteX49" fmla="*/ 1909357 w 2171700"/>
                <a:gd name="connsiteY49" fmla="*/ 4805496 h 7250295"/>
                <a:gd name="connsiteX50" fmla="*/ 1900373 w 2171700"/>
                <a:gd name="connsiteY50" fmla="*/ 4348776 h 7250295"/>
                <a:gd name="connsiteX51" fmla="*/ 1881052 w 2171700"/>
                <a:gd name="connsiteY51" fmla="*/ 3902573 h 7250295"/>
                <a:gd name="connsiteX52" fmla="*/ 1855362 w 2171700"/>
                <a:gd name="connsiteY52" fmla="*/ 3584643 h 7250295"/>
                <a:gd name="connsiteX53" fmla="*/ 2056257 w 2171700"/>
                <a:gd name="connsiteY53" fmla="*/ 2654077 h 7250295"/>
                <a:gd name="connsiteX54" fmla="*/ 2042707 w 2171700"/>
                <a:gd name="connsiteY54" fmla="*/ 2404684 h 7250295"/>
                <a:gd name="connsiteX55" fmla="*/ 1981200 w 2171700"/>
                <a:gd name="connsiteY55" fmla="*/ 1864914 h 7250295"/>
                <a:gd name="connsiteX56" fmla="*/ 1936459 w 2171700"/>
                <a:gd name="connsiteY56" fmla="*/ 1677029 h 7250295"/>
                <a:gd name="connsiteX57" fmla="*/ 1922037 w 2171700"/>
                <a:gd name="connsiteY57" fmla="*/ 1432534 h 7250295"/>
                <a:gd name="connsiteX58" fmla="*/ 1874412 w 2171700"/>
                <a:gd name="connsiteY58" fmla="*/ 1302338 h 7250295"/>
                <a:gd name="connsiteX59" fmla="*/ 1407687 w 2171700"/>
                <a:gd name="connsiteY59" fmla="*/ 1134975 h 7250295"/>
                <a:gd name="connsiteX60" fmla="*/ 1309221 w 2171700"/>
                <a:gd name="connsiteY60" fmla="*/ 1020075 h 7250295"/>
                <a:gd name="connsiteX61" fmla="*/ 1365230 w 2171700"/>
                <a:gd name="connsiteY61" fmla="*/ 821521 h 7250295"/>
                <a:gd name="connsiteX62" fmla="*/ 1433407 w 2171700"/>
                <a:gd name="connsiteY62" fmla="*/ 622909 h 7250295"/>
                <a:gd name="connsiteX63" fmla="*/ 1444916 w 2171700"/>
                <a:gd name="connsiteY63" fmla="*/ 380757 h 7250295"/>
                <a:gd name="connsiteX64" fmla="*/ 1330946 w 2171700"/>
                <a:gd name="connsiteY64" fmla="*/ 143773 h 7250295"/>
                <a:gd name="connsiteX65" fmla="*/ 1063645 w 2171700"/>
                <a:gd name="connsiteY65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704975 w 2171700"/>
                <a:gd name="connsiteY45" fmla="*/ 5973945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85925 w 2171700"/>
                <a:gd name="connsiteY43" fmla="*/ 6459720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76400 w 2171700"/>
                <a:gd name="connsiteY42" fmla="*/ 6564495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708130 w 2171700"/>
                <a:gd name="connsiteY42" fmla="*/ 6550072 h 7250295"/>
                <a:gd name="connsiteX43" fmla="*/ 1668617 w 2171700"/>
                <a:gd name="connsiteY43" fmla="*/ 6451067 h 7250295"/>
                <a:gd name="connsiteX44" fmla="*/ 1657350 w 2171700"/>
                <a:gd name="connsiteY44" fmla="*/ 6250170 h 7250295"/>
                <a:gd name="connsiteX45" fmla="*/ 1679014 w 2171700"/>
                <a:gd name="connsiteY45" fmla="*/ 5979714 h 7250295"/>
                <a:gd name="connsiteX46" fmla="*/ 1727631 w 2171700"/>
                <a:gd name="connsiteY46" fmla="*/ 5512209 h 7250295"/>
                <a:gd name="connsiteX47" fmla="*/ 1739049 w 2171700"/>
                <a:gd name="connsiteY47" fmla="*/ 5363804 h 7250295"/>
                <a:gd name="connsiteX48" fmla="*/ 1797611 w 2171700"/>
                <a:gd name="connsiteY48" fmla="*/ 5317321 h 7250295"/>
                <a:gd name="connsiteX49" fmla="*/ 1884207 w 2171700"/>
                <a:gd name="connsiteY49" fmla="*/ 5097645 h 7250295"/>
                <a:gd name="connsiteX50" fmla="*/ 1909357 w 2171700"/>
                <a:gd name="connsiteY50" fmla="*/ 4805496 h 7250295"/>
                <a:gd name="connsiteX51" fmla="*/ 1900373 w 2171700"/>
                <a:gd name="connsiteY51" fmla="*/ 4348776 h 7250295"/>
                <a:gd name="connsiteX52" fmla="*/ 1881052 w 2171700"/>
                <a:gd name="connsiteY52" fmla="*/ 3902573 h 7250295"/>
                <a:gd name="connsiteX53" fmla="*/ 1855362 w 2171700"/>
                <a:gd name="connsiteY53" fmla="*/ 3584643 h 7250295"/>
                <a:gd name="connsiteX54" fmla="*/ 2056257 w 2171700"/>
                <a:gd name="connsiteY54" fmla="*/ 2654077 h 7250295"/>
                <a:gd name="connsiteX55" fmla="*/ 2042707 w 2171700"/>
                <a:gd name="connsiteY55" fmla="*/ 2404684 h 7250295"/>
                <a:gd name="connsiteX56" fmla="*/ 1981200 w 2171700"/>
                <a:gd name="connsiteY56" fmla="*/ 1864914 h 7250295"/>
                <a:gd name="connsiteX57" fmla="*/ 1936459 w 2171700"/>
                <a:gd name="connsiteY57" fmla="*/ 1677029 h 7250295"/>
                <a:gd name="connsiteX58" fmla="*/ 1922037 w 2171700"/>
                <a:gd name="connsiteY58" fmla="*/ 1432534 h 7250295"/>
                <a:gd name="connsiteX59" fmla="*/ 1874412 w 2171700"/>
                <a:gd name="connsiteY59" fmla="*/ 1302338 h 7250295"/>
                <a:gd name="connsiteX60" fmla="*/ 1407687 w 2171700"/>
                <a:gd name="connsiteY60" fmla="*/ 1134975 h 7250295"/>
                <a:gd name="connsiteX61" fmla="*/ 1309221 w 2171700"/>
                <a:gd name="connsiteY61" fmla="*/ 1020075 h 7250295"/>
                <a:gd name="connsiteX62" fmla="*/ 1365230 w 2171700"/>
                <a:gd name="connsiteY62" fmla="*/ 821521 h 7250295"/>
                <a:gd name="connsiteX63" fmla="*/ 1433407 w 2171700"/>
                <a:gd name="connsiteY63" fmla="*/ 622909 h 7250295"/>
                <a:gd name="connsiteX64" fmla="*/ 1444916 w 2171700"/>
                <a:gd name="connsiteY64" fmla="*/ 380757 h 7250295"/>
                <a:gd name="connsiteX65" fmla="*/ 1330946 w 2171700"/>
                <a:gd name="connsiteY65" fmla="*/ 143773 h 7250295"/>
                <a:gd name="connsiteX66" fmla="*/ 1063645 w 2171700"/>
                <a:gd name="connsiteY66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1478 w 2171700"/>
                <a:gd name="connsiteY42" fmla="*/ 6691987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98785 w 2171700"/>
                <a:gd name="connsiteY42" fmla="*/ 6689103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171700"/>
                <a:gd name="connsiteY0" fmla="*/ 568 h 7250295"/>
                <a:gd name="connsiteX1" fmla="*/ 809625 w 2171700"/>
                <a:gd name="connsiteY1" fmla="*/ 116070 h 7250295"/>
                <a:gd name="connsiteX2" fmla="*/ 685800 w 2171700"/>
                <a:gd name="connsiteY2" fmla="*/ 297045 h 7250295"/>
                <a:gd name="connsiteX3" fmla="*/ 704850 w 2171700"/>
                <a:gd name="connsiteY3" fmla="*/ 620895 h 7250295"/>
                <a:gd name="connsiteX4" fmla="*/ 838200 w 2171700"/>
                <a:gd name="connsiteY4" fmla="*/ 897120 h 7250295"/>
                <a:gd name="connsiteX5" fmla="*/ 742950 w 2171700"/>
                <a:gd name="connsiteY5" fmla="*/ 1011420 h 7250295"/>
                <a:gd name="connsiteX6" fmla="*/ 133350 w 2171700"/>
                <a:gd name="connsiteY6" fmla="*/ 1220970 h 7250295"/>
                <a:gd name="connsiteX7" fmla="*/ 0 w 2171700"/>
                <a:gd name="connsiteY7" fmla="*/ 2211570 h 7250295"/>
                <a:gd name="connsiteX8" fmla="*/ 333375 w 2171700"/>
                <a:gd name="connsiteY8" fmla="*/ 3106920 h 7250295"/>
                <a:gd name="connsiteX9" fmla="*/ 247650 w 2171700"/>
                <a:gd name="connsiteY9" fmla="*/ 3840345 h 7250295"/>
                <a:gd name="connsiteX10" fmla="*/ 371475 w 2171700"/>
                <a:gd name="connsiteY10" fmla="*/ 4059420 h 7250295"/>
                <a:gd name="connsiteX11" fmla="*/ 495300 w 2171700"/>
                <a:gd name="connsiteY11" fmla="*/ 4278495 h 7250295"/>
                <a:gd name="connsiteX12" fmla="*/ 476250 w 2171700"/>
                <a:gd name="connsiteY12" fmla="*/ 4735695 h 7250295"/>
                <a:gd name="connsiteX13" fmla="*/ 476250 w 2171700"/>
                <a:gd name="connsiteY13" fmla="*/ 5097645 h 7250295"/>
                <a:gd name="connsiteX14" fmla="*/ 371475 w 2171700"/>
                <a:gd name="connsiteY14" fmla="*/ 6145395 h 7250295"/>
                <a:gd name="connsiteX15" fmla="*/ 371475 w 2171700"/>
                <a:gd name="connsiteY15" fmla="*/ 6621645 h 7250295"/>
                <a:gd name="connsiteX16" fmla="*/ 400050 w 2171700"/>
                <a:gd name="connsiteY16" fmla="*/ 6821670 h 7250295"/>
                <a:gd name="connsiteX17" fmla="*/ 323850 w 2171700"/>
                <a:gd name="connsiteY17" fmla="*/ 7002645 h 7250295"/>
                <a:gd name="connsiteX18" fmla="*/ 533400 w 2171700"/>
                <a:gd name="connsiteY18" fmla="*/ 7250295 h 7250295"/>
                <a:gd name="connsiteX19" fmla="*/ 952500 w 2171700"/>
                <a:gd name="connsiteY19" fmla="*/ 7240770 h 7250295"/>
                <a:gd name="connsiteX20" fmla="*/ 733425 w 2171700"/>
                <a:gd name="connsiteY20" fmla="*/ 6821670 h 7250295"/>
                <a:gd name="connsiteX21" fmla="*/ 790575 w 2171700"/>
                <a:gd name="connsiteY21" fmla="*/ 6574020 h 7250295"/>
                <a:gd name="connsiteX22" fmla="*/ 762000 w 2171700"/>
                <a:gd name="connsiteY22" fmla="*/ 6250170 h 7250295"/>
                <a:gd name="connsiteX23" fmla="*/ 885825 w 2171700"/>
                <a:gd name="connsiteY23" fmla="*/ 5411970 h 7250295"/>
                <a:gd name="connsiteX24" fmla="*/ 866775 w 2171700"/>
                <a:gd name="connsiteY24" fmla="*/ 5326245 h 7250295"/>
                <a:gd name="connsiteX25" fmla="*/ 971550 w 2171700"/>
                <a:gd name="connsiteY25" fmla="*/ 5211945 h 7250295"/>
                <a:gd name="connsiteX26" fmla="*/ 962025 w 2171700"/>
                <a:gd name="connsiteY26" fmla="*/ 5069070 h 7250295"/>
                <a:gd name="connsiteX27" fmla="*/ 1104900 w 2171700"/>
                <a:gd name="connsiteY27" fmla="*/ 4526145 h 7250295"/>
                <a:gd name="connsiteX28" fmla="*/ 1123950 w 2171700"/>
                <a:gd name="connsiteY28" fmla="*/ 4392795 h 7250295"/>
                <a:gd name="connsiteX29" fmla="*/ 1276350 w 2171700"/>
                <a:gd name="connsiteY29" fmla="*/ 4649970 h 7250295"/>
                <a:gd name="connsiteX30" fmla="*/ 1352550 w 2171700"/>
                <a:gd name="connsiteY30" fmla="*/ 4926195 h 7250295"/>
                <a:gd name="connsiteX31" fmla="*/ 1333500 w 2171700"/>
                <a:gd name="connsiteY31" fmla="*/ 5069070 h 7250295"/>
                <a:gd name="connsiteX32" fmla="*/ 1371600 w 2171700"/>
                <a:gd name="connsiteY32" fmla="*/ 5078595 h 7250295"/>
                <a:gd name="connsiteX33" fmla="*/ 1247775 w 2171700"/>
                <a:gd name="connsiteY33" fmla="*/ 5516745 h 7250295"/>
                <a:gd name="connsiteX34" fmla="*/ 1257300 w 2171700"/>
                <a:gd name="connsiteY34" fmla="*/ 6469245 h 7250295"/>
                <a:gd name="connsiteX35" fmla="*/ 1333500 w 2171700"/>
                <a:gd name="connsiteY35" fmla="*/ 6583545 h 7250295"/>
                <a:gd name="connsiteX36" fmla="*/ 1314450 w 2171700"/>
                <a:gd name="connsiteY36" fmla="*/ 6735945 h 7250295"/>
                <a:gd name="connsiteX37" fmla="*/ 1323975 w 2171700"/>
                <a:gd name="connsiteY37" fmla="*/ 6859770 h 7250295"/>
                <a:gd name="connsiteX38" fmla="*/ 1304925 w 2171700"/>
                <a:gd name="connsiteY38" fmla="*/ 7012170 h 7250295"/>
                <a:gd name="connsiteX39" fmla="*/ 1704975 w 2171700"/>
                <a:gd name="connsiteY39" fmla="*/ 7212195 h 7250295"/>
                <a:gd name="connsiteX40" fmla="*/ 2152650 w 2171700"/>
                <a:gd name="connsiteY40" fmla="*/ 7212195 h 7250295"/>
                <a:gd name="connsiteX41" fmla="*/ 2171700 w 2171700"/>
                <a:gd name="connsiteY41" fmla="*/ 7069320 h 7250295"/>
                <a:gd name="connsiteX42" fmla="*/ 1687247 w 2171700"/>
                <a:gd name="connsiteY42" fmla="*/ 6680449 h 7250295"/>
                <a:gd name="connsiteX43" fmla="*/ 1708130 w 2171700"/>
                <a:gd name="connsiteY43" fmla="*/ 6550072 h 7250295"/>
                <a:gd name="connsiteX44" fmla="*/ 1668617 w 2171700"/>
                <a:gd name="connsiteY44" fmla="*/ 6451067 h 7250295"/>
                <a:gd name="connsiteX45" fmla="*/ 1657350 w 2171700"/>
                <a:gd name="connsiteY45" fmla="*/ 6250170 h 7250295"/>
                <a:gd name="connsiteX46" fmla="*/ 1679014 w 2171700"/>
                <a:gd name="connsiteY46" fmla="*/ 5979714 h 7250295"/>
                <a:gd name="connsiteX47" fmla="*/ 1727631 w 2171700"/>
                <a:gd name="connsiteY47" fmla="*/ 5512209 h 7250295"/>
                <a:gd name="connsiteX48" fmla="*/ 1739049 w 2171700"/>
                <a:gd name="connsiteY48" fmla="*/ 5363804 h 7250295"/>
                <a:gd name="connsiteX49" fmla="*/ 1797611 w 2171700"/>
                <a:gd name="connsiteY49" fmla="*/ 5317321 h 7250295"/>
                <a:gd name="connsiteX50" fmla="*/ 1884207 w 2171700"/>
                <a:gd name="connsiteY50" fmla="*/ 5097645 h 7250295"/>
                <a:gd name="connsiteX51" fmla="*/ 1909357 w 2171700"/>
                <a:gd name="connsiteY51" fmla="*/ 4805496 h 7250295"/>
                <a:gd name="connsiteX52" fmla="*/ 1900373 w 2171700"/>
                <a:gd name="connsiteY52" fmla="*/ 4348776 h 7250295"/>
                <a:gd name="connsiteX53" fmla="*/ 1881052 w 2171700"/>
                <a:gd name="connsiteY53" fmla="*/ 3902573 h 7250295"/>
                <a:gd name="connsiteX54" fmla="*/ 1855362 w 2171700"/>
                <a:gd name="connsiteY54" fmla="*/ 3584643 h 7250295"/>
                <a:gd name="connsiteX55" fmla="*/ 2056257 w 2171700"/>
                <a:gd name="connsiteY55" fmla="*/ 2654077 h 7250295"/>
                <a:gd name="connsiteX56" fmla="*/ 2042707 w 2171700"/>
                <a:gd name="connsiteY56" fmla="*/ 2404684 h 7250295"/>
                <a:gd name="connsiteX57" fmla="*/ 1981200 w 2171700"/>
                <a:gd name="connsiteY57" fmla="*/ 1864914 h 7250295"/>
                <a:gd name="connsiteX58" fmla="*/ 1936459 w 2171700"/>
                <a:gd name="connsiteY58" fmla="*/ 1677029 h 7250295"/>
                <a:gd name="connsiteX59" fmla="*/ 1922037 w 2171700"/>
                <a:gd name="connsiteY59" fmla="*/ 1432534 h 7250295"/>
                <a:gd name="connsiteX60" fmla="*/ 1874412 w 2171700"/>
                <a:gd name="connsiteY60" fmla="*/ 1302338 h 7250295"/>
                <a:gd name="connsiteX61" fmla="*/ 1407687 w 2171700"/>
                <a:gd name="connsiteY61" fmla="*/ 1134975 h 7250295"/>
                <a:gd name="connsiteX62" fmla="*/ 1309221 w 2171700"/>
                <a:gd name="connsiteY62" fmla="*/ 1020075 h 7250295"/>
                <a:gd name="connsiteX63" fmla="*/ 1365230 w 2171700"/>
                <a:gd name="connsiteY63" fmla="*/ 821521 h 7250295"/>
                <a:gd name="connsiteX64" fmla="*/ 1433407 w 2171700"/>
                <a:gd name="connsiteY64" fmla="*/ 622909 h 7250295"/>
                <a:gd name="connsiteX65" fmla="*/ 1444916 w 2171700"/>
                <a:gd name="connsiteY65" fmla="*/ 380757 h 7250295"/>
                <a:gd name="connsiteX66" fmla="*/ 1330946 w 2171700"/>
                <a:gd name="connsiteY66" fmla="*/ 143773 h 7250295"/>
                <a:gd name="connsiteX67" fmla="*/ 1063645 w 2171700"/>
                <a:gd name="connsiteY67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12196"/>
                <a:gd name="connsiteY0" fmla="*/ 568 h 7250295"/>
                <a:gd name="connsiteX1" fmla="*/ 809625 w 2212196"/>
                <a:gd name="connsiteY1" fmla="*/ 116070 h 7250295"/>
                <a:gd name="connsiteX2" fmla="*/ 685800 w 2212196"/>
                <a:gd name="connsiteY2" fmla="*/ 297045 h 7250295"/>
                <a:gd name="connsiteX3" fmla="*/ 704850 w 2212196"/>
                <a:gd name="connsiteY3" fmla="*/ 620895 h 7250295"/>
                <a:gd name="connsiteX4" fmla="*/ 838200 w 2212196"/>
                <a:gd name="connsiteY4" fmla="*/ 897120 h 7250295"/>
                <a:gd name="connsiteX5" fmla="*/ 742950 w 2212196"/>
                <a:gd name="connsiteY5" fmla="*/ 1011420 h 7250295"/>
                <a:gd name="connsiteX6" fmla="*/ 133350 w 2212196"/>
                <a:gd name="connsiteY6" fmla="*/ 1220970 h 7250295"/>
                <a:gd name="connsiteX7" fmla="*/ 0 w 2212196"/>
                <a:gd name="connsiteY7" fmla="*/ 2211570 h 7250295"/>
                <a:gd name="connsiteX8" fmla="*/ 333375 w 2212196"/>
                <a:gd name="connsiteY8" fmla="*/ 3106920 h 7250295"/>
                <a:gd name="connsiteX9" fmla="*/ 247650 w 2212196"/>
                <a:gd name="connsiteY9" fmla="*/ 3840345 h 7250295"/>
                <a:gd name="connsiteX10" fmla="*/ 371475 w 2212196"/>
                <a:gd name="connsiteY10" fmla="*/ 4059420 h 7250295"/>
                <a:gd name="connsiteX11" fmla="*/ 495300 w 2212196"/>
                <a:gd name="connsiteY11" fmla="*/ 4278495 h 7250295"/>
                <a:gd name="connsiteX12" fmla="*/ 476250 w 2212196"/>
                <a:gd name="connsiteY12" fmla="*/ 4735695 h 7250295"/>
                <a:gd name="connsiteX13" fmla="*/ 476250 w 2212196"/>
                <a:gd name="connsiteY13" fmla="*/ 5097645 h 7250295"/>
                <a:gd name="connsiteX14" fmla="*/ 371475 w 2212196"/>
                <a:gd name="connsiteY14" fmla="*/ 6145395 h 7250295"/>
                <a:gd name="connsiteX15" fmla="*/ 371475 w 2212196"/>
                <a:gd name="connsiteY15" fmla="*/ 6621645 h 7250295"/>
                <a:gd name="connsiteX16" fmla="*/ 400050 w 2212196"/>
                <a:gd name="connsiteY16" fmla="*/ 6821670 h 7250295"/>
                <a:gd name="connsiteX17" fmla="*/ 323850 w 2212196"/>
                <a:gd name="connsiteY17" fmla="*/ 7002645 h 7250295"/>
                <a:gd name="connsiteX18" fmla="*/ 533400 w 2212196"/>
                <a:gd name="connsiteY18" fmla="*/ 7250295 h 7250295"/>
                <a:gd name="connsiteX19" fmla="*/ 952500 w 2212196"/>
                <a:gd name="connsiteY19" fmla="*/ 7240770 h 7250295"/>
                <a:gd name="connsiteX20" fmla="*/ 733425 w 2212196"/>
                <a:gd name="connsiteY20" fmla="*/ 6821670 h 7250295"/>
                <a:gd name="connsiteX21" fmla="*/ 790575 w 2212196"/>
                <a:gd name="connsiteY21" fmla="*/ 6574020 h 7250295"/>
                <a:gd name="connsiteX22" fmla="*/ 762000 w 2212196"/>
                <a:gd name="connsiteY22" fmla="*/ 6250170 h 7250295"/>
                <a:gd name="connsiteX23" fmla="*/ 885825 w 2212196"/>
                <a:gd name="connsiteY23" fmla="*/ 5411970 h 7250295"/>
                <a:gd name="connsiteX24" fmla="*/ 866775 w 2212196"/>
                <a:gd name="connsiteY24" fmla="*/ 5326245 h 7250295"/>
                <a:gd name="connsiteX25" fmla="*/ 971550 w 2212196"/>
                <a:gd name="connsiteY25" fmla="*/ 5211945 h 7250295"/>
                <a:gd name="connsiteX26" fmla="*/ 962025 w 2212196"/>
                <a:gd name="connsiteY26" fmla="*/ 5069070 h 7250295"/>
                <a:gd name="connsiteX27" fmla="*/ 1104900 w 2212196"/>
                <a:gd name="connsiteY27" fmla="*/ 4526145 h 7250295"/>
                <a:gd name="connsiteX28" fmla="*/ 1123950 w 2212196"/>
                <a:gd name="connsiteY28" fmla="*/ 4392795 h 7250295"/>
                <a:gd name="connsiteX29" fmla="*/ 1276350 w 2212196"/>
                <a:gd name="connsiteY29" fmla="*/ 4649970 h 7250295"/>
                <a:gd name="connsiteX30" fmla="*/ 1352550 w 2212196"/>
                <a:gd name="connsiteY30" fmla="*/ 4926195 h 7250295"/>
                <a:gd name="connsiteX31" fmla="*/ 1333500 w 2212196"/>
                <a:gd name="connsiteY31" fmla="*/ 5069070 h 7250295"/>
                <a:gd name="connsiteX32" fmla="*/ 1371600 w 2212196"/>
                <a:gd name="connsiteY32" fmla="*/ 5078595 h 7250295"/>
                <a:gd name="connsiteX33" fmla="*/ 1247775 w 2212196"/>
                <a:gd name="connsiteY33" fmla="*/ 5516745 h 7250295"/>
                <a:gd name="connsiteX34" fmla="*/ 1257300 w 2212196"/>
                <a:gd name="connsiteY34" fmla="*/ 6469245 h 7250295"/>
                <a:gd name="connsiteX35" fmla="*/ 1333500 w 2212196"/>
                <a:gd name="connsiteY35" fmla="*/ 6583545 h 7250295"/>
                <a:gd name="connsiteX36" fmla="*/ 1314450 w 2212196"/>
                <a:gd name="connsiteY36" fmla="*/ 6735945 h 7250295"/>
                <a:gd name="connsiteX37" fmla="*/ 1323975 w 2212196"/>
                <a:gd name="connsiteY37" fmla="*/ 6859770 h 7250295"/>
                <a:gd name="connsiteX38" fmla="*/ 1304925 w 2212196"/>
                <a:gd name="connsiteY38" fmla="*/ 7012170 h 7250295"/>
                <a:gd name="connsiteX39" fmla="*/ 1704975 w 2212196"/>
                <a:gd name="connsiteY39" fmla="*/ 7212195 h 7250295"/>
                <a:gd name="connsiteX40" fmla="*/ 2152650 w 2212196"/>
                <a:gd name="connsiteY40" fmla="*/ 7212195 h 7250295"/>
                <a:gd name="connsiteX41" fmla="*/ 2171700 w 2212196"/>
                <a:gd name="connsiteY41" fmla="*/ 7069320 h 7250295"/>
                <a:gd name="connsiteX42" fmla="*/ 2177619 w 2212196"/>
                <a:gd name="connsiteY42" fmla="*/ 7066977 h 7250295"/>
                <a:gd name="connsiteX43" fmla="*/ 1687247 w 2212196"/>
                <a:gd name="connsiteY43" fmla="*/ 6680449 h 7250295"/>
                <a:gd name="connsiteX44" fmla="*/ 1708130 w 2212196"/>
                <a:gd name="connsiteY44" fmla="*/ 6550072 h 7250295"/>
                <a:gd name="connsiteX45" fmla="*/ 1668617 w 2212196"/>
                <a:gd name="connsiteY45" fmla="*/ 6451067 h 7250295"/>
                <a:gd name="connsiteX46" fmla="*/ 1657350 w 2212196"/>
                <a:gd name="connsiteY46" fmla="*/ 6250170 h 7250295"/>
                <a:gd name="connsiteX47" fmla="*/ 1679014 w 2212196"/>
                <a:gd name="connsiteY47" fmla="*/ 5979714 h 7250295"/>
                <a:gd name="connsiteX48" fmla="*/ 1727631 w 2212196"/>
                <a:gd name="connsiteY48" fmla="*/ 5512209 h 7250295"/>
                <a:gd name="connsiteX49" fmla="*/ 1739049 w 2212196"/>
                <a:gd name="connsiteY49" fmla="*/ 5363804 h 7250295"/>
                <a:gd name="connsiteX50" fmla="*/ 1797611 w 2212196"/>
                <a:gd name="connsiteY50" fmla="*/ 5317321 h 7250295"/>
                <a:gd name="connsiteX51" fmla="*/ 1884207 w 2212196"/>
                <a:gd name="connsiteY51" fmla="*/ 5097645 h 7250295"/>
                <a:gd name="connsiteX52" fmla="*/ 1909357 w 2212196"/>
                <a:gd name="connsiteY52" fmla="*/ 4805496 h 7250295"/>
                <a:gd name="connsiteX53" fmla="*/ 1900373 w 2212196"/>
                <a:gd name="connsiteY53" fmla="*/ 4348776 h 7250295"/>
                <a:gd name="connsiteX54" fmla="*/ 1881052 w 2212196"/>
                <a:gd name="connsiteY54" fmla="*/ 3902573 h 7250295"/>
                <a:gd name="connsiteX55" fmla="*/ 1855362 w 2212196"/>
                <a:gd name="connsiteY55" fmla="*/ 3584643 h 7250295"/>
                <a:gd name="connsiteX56" fmla="*/ 2056257 w 2212196"/>
                <a:gd name="connsiteY56" fmla="*/ 2654077 h 7250295"/>
                <a:gd name="connsiteX57" fmla="*/ 2042707 w 2212196"/>
                <a:gd name="connsiteY57" fmla="*/ 2404684 h 7250295"/>
                <a:gd name="connsiteX58" fmla="*/ 1981200 w 2212196"/>
                <a:gd name="connsiteY58" fmla="*/ 1864914 h 7250295"/>
                <a:gd name="connsiteX59" fmla="*/ 1936459 w 2212196"/>
                <a:gd name="connsiteY59" fmla="*/ 1677029 h 7250295"/>
                <a:gd name="connsiteX60" fmla="*/ 1922037 w 2212196"/>
                <a:gd name="connsiteY60" fmla="*/ 1432534 h 7250295"/>
                <a:gd name="connsiteX61" fmla="*/ 1874412 w 2212196"/>
                <a:gd name="connsiteY61" fmla="*/ 1302338 h 7250295"/>
                <a:gd name="connsiteX62" fmla="*/ 1407687 w 2212196"/>
                <a:gd name="connsiteY62" fmla="*/ 1134975 h 7250295"/>
                <a:gd name="connsiteX63" fmla="*/ 1309221 w 2212196"/>
                <a:gd name="connsiteY63" fmla="*/ 1020075 h 7250295"/>
                <a:gd name="connsiteX64" fmla="*/ 1365230 w 2212196"/>
                <a:gd name="connsiteY64" fmla="*/ 821521 h 7250295"/>
                <a:gd name="connsiteX65" fmla="*/ 1433407 w 2212196"/>
                <a:gd name="connsiteY65" fmla="*/ 622909 h 7250295"/>
                <a:gd name="connsiteX66" fmla="*/ 1444916 w 2212196"/>
                <a:gd name="connsiteY66" fmla="*/ 380757 h 7250295"/>
                <a:gd name="connsiteX67" fmla="*/ 1330946 w 2212196"/>
                <a:gd name="connsiteY67" fmla="*/ 143773 h 7250295"/>
                <a:gd name="connsiteX68" fmla="*/ 1063645 w 2212196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07873"/>
                <a:gd name="connsiteY0" fmla="*/ 568 h 7250295"/>
                <a:gd name="connsiteX1" fmla="*/ 809625 w 2207873"/>
                <a:gd name="connsiteY1" fmla="*/ 116070 h 7250295"/>
                <a:gd name="connsiteX2" fmla="*/ 685800 w 2207873"/>
                <a:gd name="connsiteY2" fmla="*/ 297045 h 7250295"/>
                <a:gd name="connsiteX3" fmla="*/ 704850 w 2207873"/>
                <a:gd name="connsiteY3" fmla="*/ 620895 h 7250295"/>
                <a:gd name="connsiteX4" fmla="*/ 838200 w 2207873"/>
                <a:gd name="connsiteY4" fmla="*/ 897120 h 7250295"/>
                <a:gd name="connsiteX5" fmla="*/ 742950 w 2207873"/>
                <a:gd name="connsiteY5" fmla="*/ 1011420 h 7250295"/>
                <a:gd name="connsiteX6" fmla="*/ 133350 w 2207873"/>
                <a:gd name="connsiteY6" fmla="*/ 1220970 h 7250295"/>
                <a:gd name="connsiteX7" fmla="*/ 0 w 2207873"/>
                <a:gd name="connsiteY7" fmla="*/ 2211570 h 7250295"/>
                <a:gd name="connsiteX8" fmla="*/ 333375 w 2207873"/>
                <a:gd name="connsiteY8" fmla="*/ 3106920 h 7250295"/>
                <a:gd name="connsiteX9" fmla="*/ 247650 w 2207873"/>
                <a:gd name="connsiteY9" fmla="*/ 3840345 h 7250295"/>
                <a:gd name="connsiteX10" fmla="*/ 371475 w 2207873"/>
                <a:gd name="connsiteY10" fmla="*/ 4059420 h 7250295"/>
                <a:gd name="connsiteX11" fmla="*/ 495300 w 2207873"/>
                <a:gd name="connsiteY11" fmla="*/ 4278495 h 7250295"/>
                <a:gd name="connsiteX12" fmla="*/ 476250 w 2207873"/>
                <a:gd name="connsiteY12" fmla="*/ 4735695 h 7250295"/>
                <a:gd name="connsiteX13" fmla="*/ 476250 w 2207873"/>
                <a:gd name="connsiteY13" fmla="*/ 5097645 h 7250295"/>
                <a:gd name="connsiteX14" fmla="*/ 371475 w 2207873"/>
                <a:gd name="connsiteY14" fmla="*/ 6145395 h 7250295"/>
                <a:gd name="connsiteX15" fmla="*/ 371475 w 2207873"/>
                <a:gd name="connsiteY15" fmla="*/ 6621645 h 7250295"/>
                <a:gd name="connsiteX16" fmla="*/ 400050 w 2207873"/>
                <a:gd name="connsiteY16" fmla="*/ 6821670 h 7250295"/>
                <a:gd name="connsiteX17" fmla="*/ 323850 w 2207873"/>
                <a:gd name="connsiteY17" fmla="*/ 7002645 h 7250295"/>
                <a:gd name="connsiteX18" fmla="*/ 533400 w 2207873"/>
                <a:gd name="connsiteY18" fmla="*/ 7250295 h 7250295"/>
                <a:gd name="connsiteX19" fmla="*/ 952500 w 2207873"/>
                <a:gd name="connsiteY19" fmla="*/ 7240770 h 7250295"/>
                <a:gd name="connsiteX20" fmla="*/ 733425 w 2207873"/>
                <a:gd name="connsiteY20" fmla="*/ 6821670 h 7250295"/>
                <a:gd name="connsiteX21" fmla="*/ 790575 w 2207873"/>
                <a:gd name="connsiteY21" fmla="*/ 6574020 h 7250295"/>
                <a:gd name="connsiteX22" fmla="*/ 762000 w 2207873"/>
                <a:gd name="connsiteY22" fmla="*/ 6250170 h 7250295"/>
                <a:gd name="connsiteX23" fmla="*/ 885825 w 2207873"/>
                <a:gd name="connsiteY23" fmla="*/ 5411970 h 7250295"/>
                <a:gd name="connsiteX24" fmla="*/ 866775 w 2207873"/>
                <a:gd name="connsiteY24" fmla="*/ 5326245 h 7250295"/>
                <a:gd name="connsiteX25" fmla="*/ 971550 w 2207873"/>
                <a:gd name="connsiteY25" fmla="*/ 5211945 h 7250295"/>
                <a:gd name="connsiteX26" fmla="*/ 962025 w 2207873"/>
                <a:gd name="connsiteY26" fmla="*/ 5069070 h 7250295"/>
                <a:gd name="connsiteX27" fmla="*/ 1104900 w 2207873"/>
                <a:gd name="connsiteY27" fmla="*/ 4526145 h 7250295"/>
                <a:gd name="connsiteX28" fmla="*/ 1123950 w 2207873"/>
                <a:gd name="connsiteY28" fmla="*/ 4392795 h 7250295"/>
                <a:gd name="connsiteX29" fmla="*/ 1276350 w 2207873"/>
                <a:gd name="connsiteY29" fmla="*/ 4649970 h 7250295"/>
                <a:gd name="connsiteX30" fmla="*/ 1352550 w 2207873"/>
                <a:gd name="connsiteY30" fmla="*/ 4926195 h 7250295"/>
                <a:gd name="connsiteX31" fmla="*/ 1333500 w 2207873"/>
                <a:gd name="connsiteY31" fmla="*/ 5069070 h 7250295"/>
                <a:gd name="connsiteX32" fmla="*/ 1371600 w 2207873"/>
                <a:gd name="connsiteY32" fmla="*/ 5078595 h 7250295"/>
                <a:gd name="connsiteX33" fmla="*/ 1247775 w 2207873"/>
                <a:gd name="connsiteY33" fmla="*/ 5516745 h 7250295"/>
                <a:gd name="connsiteX34" fmla="*/ 1257300 w 2207873"/>
                <a:gd name="connsiteY34" fmla="*/ 6469245 h 7250295"/>
                <a:gd name="connsiteX35" fmla="*/ 1333500 w 2207873"/>
                <a:gd name="connsiteY35" fmla="*/ 6583545 h 7250295"/>
                <a:gd name="connsiteX36" fmla="*/ 1314450 w 2207873"/>
                <a:gd name="connsiteY36" fmla="*/ 6735945 h 7250295"/>
                <a:gd name="connsiteX37" fmla="*/ 1323975 w 2207873"/>
                <a:gd name="connsiteY37" fmla="*/ 6859770 h 7250295"/>
                <a:gd name="connsiteX38" fmla="*/ 1304925 w 2207873"/>
                <a:gd name="connsiteY38" fmla="*/ 7012170 h 7250295"/>
                <a:gd name="connsiteX39" fmla="*/ 1704975 w 2207873"/>
                <a:gd name="connsiteY39" fmla="*/ 7212195 h 7250295"/>
                <a:gd name="connsiteX40" fmla="*/ 2152650 w 2207873"/>
                <a:gd name="connsiteY40" fmla="*/ 7212195 h 7250295"/>
                <a:gd name="connsiteX41" fmla="*/ 2171700 w 2207873"/>
                <a:gd name="connsiteY41" fmla="*/ 7069320 h 7250295"/>
                <a:gd name="connsiteX42" fmla="*/ 2171850 w 2207873"/>
                <a:gd name="connsiteY42" fmla="*/ 7046786 h 7250295"/>
                <a:gd name="connsiteX43" fmla="*/ 1687247 w 2207873"/>
                <a:gd name="connsiteY43" fmla="*/ 6680449 h 7250295"/>
                <a:gd name="connsiteX44" fmla="*/ 1708130 w 2207873"/>
                <a:gd name="connsiteY44" fmla="*/ 6550072 h 7250295"/>
                <a:gd name="connsiteX45" fmla="*/ 1668617 w 2207873"/>
                <a:gd name="connsiteY45" fmla="*/ 6451067 h 7250295"/>
                <a:gd name="connsiteX46" fmla="*/ 1657350 w 2207873"/>
                <a:gd name="connsiteY46" fmla="*/ 6250170 h 7250295"/>
                <a:gd name="connsiteX47" fmla="*/ 1679014 w 2207873"/>
                <a:gd name="connsiteY47" fmla="*/ 5979714 h 7250295"/>
                <a:gd name="connsiteX48" fmla="*/ 1727631 w 2207873"/>
                <a:gd name="connsiteY48" fmla="*/ 5512209 h 7250295"/>
                <a:gd name="connsiteX49" fmla="*/ 1739049 w 2207873"/>
                <a:gd name="connsiteY49" fmla="*/ 5363804 h 7250295"/>
                <a:gd name="connsiteX50" fmla="*/ 1797611 w 2207873"/>
                <a:gd name="connsiteY50" fmla="*/ 5317321 h 7250295"/>
                <a:gd name="connsiteX51" fmla="*/ 1884207 w 2207873"/>
                <a:gd name="connsiteY51" fmla="*/ 5097645 h 7250295"/>
                <a:gd name="connsiteX52" fmla="*/ 1909357 w 2207873"/>
                <a:gd name="connsiteY52" fmla="*/ 4805496 h 7250295"/>
                <a:gd name="connsiteX53" fmla="*/ 1900373 w 2207873"/>
                <a:gd name="connsiteY53" fmla="*/ 4348776 h 7250295"/>
                <a:gd name="connsiteX54" fmla="*/ 1881052 w 2207873"/>
                <a:gd name="connsiteY54" fmla="*/ 3902573 h 7250295"/>
                <a:gd name="connsiteX55" fmla="*/ 1855362 w 2207873"/>
                <a:gd name="connsiteY55" fmla="*/ 3584643 h 7250295"/>
                <a:gd name="connsiteX56" fmla="*/ 2056257 w 2207873"/>
                <a:gd name="connsiteY56" fmla="*/ 2654077 h 7250295"/>
                <a:gd name="connsiteX57" fmla="*/ 2042707 w 2207873"/>
                <a:gd name="connsiteY57" fmla="*/ 2404684 h 7250295"/>
                <a:gd name="connsiteX58" fmla="*/ 1981200 w 2207873"/>
                <a:gd name="connsiteY58" fmla="*/ 1864914 h 7250295"/>
                <a:gd name="connsiteX59" fmla="*/ 1936459 w 2207873"/>
                <a:gd name="connsiteY59" fmla="*/ 1677029 h 7250295"/>
                <a:gd name="connsiteX60" fmla="*/ 1922037 w 2207873"/>
                <a:gd name="connsiteY60" fmla="*/ 1432534 h 7250295"/>
                <a:gd name="connsiteX61" fmla="*/ 1874412 w 2207873"/>
                <a:gd name="connsiteY61" fmla="*/ 1302338 h 7250295"/>
                <a:gd name="connsiteX62" fmla="*/ 1407687 w 2207873"/>
                <a:gd name="connsiteY62" fmla="*/ 1134975 h 7250295"/>
                <a:gd name="connsiteX63" fmla="*/ 1309221 w 2207873"/>
                <a:gd name="connsiteY63" fmla="*/ 1020075 h 7250295"/>
                <a:gd name="connsiteX64" fmla="*/ 1365230 w 2207873"/>
                <a:gd name="connsiteY64" fmla="*/ 821521 h 7250295"/>
                <a:gd name="connsiteX65" fmla="*/ 1433407 w 2207873"/>
                <a:gd name="connsiteY65" fmla="*/ 622909 h 7250295"/>
                <a:gd name="connsiteX66" fmla="*/ 1444916 w 2207873"/>
                <a:gd name="connsiteY66" fmla="*/ 380757 h 7250295"/>
                <a:gd name="connsiteX67" fmla="*/ 1330946 w 2207873"/>
                <a:gd name="connsiteY67" fmla="*/ 143773 h 7250295"/>
                <a:gd name="connsiteX68" fmla="*/ 1063645 w 2207873"/>
                <a:gd name="connsiteY68" fmla="*/ 568 h 7250295"/>
                <a:gd name="connsiteX0" fmla="*/ 1063645 w 2219792"/>
                <a:gd name="connsiteY0" fmla="*/ 568 h 7250295"/>
                <a:gd name="connsiteX1" fmla="*/ 809625 w 2219792"/>
                <a:gd name="connsiteY1" fmla="*/ 116070 h 7250295"/>
                <a:gd name="connsiteX2" fmla="*/ 685800 w 2219792"/>
                <a:gd name="connsiteY2" fmla="*/ 297045 h 7250295"/>
                <a:gd name="connsiteX3" fmla="*/ 704850 w 2219792"/>
                <a:gd name="connsiteY3" fmla="*/ 620895 h 7250295"/>
                <a:gd name="connsiteX4" fmla="*/ 838200 w 2219792"/>
                <a:gd name="connsiteY4" fmla="*/ 897120 h 7250295"/>
                <a:gd name="connsiteX5" fmla="*/ 742950 w 2219792"/>
                <a:gd name="connsiteY5" fmla="*/ 1011420 h 7250295"/>
                <a:gd name="connsiteX6" fmla="*/ 133350 w 2219792"/>
                <a:gd name="connsiteY6" fmla="*/ 1220970 h 7250295"/>
                <a:gd name="connsiteX7" fmla="*/ 0 w 2219792"/>
                <a:gd name="connsiteY7" fmla="*/ 2211570 h 7250295"/>
                <a:gd name="connsiteX8" fmla="*/ 333375 w 2219792"/>
                <a:gd name="connsiteY8" fmla="*/ 3106920 h 7250295"/>
                <a:gd name="connsiteX9" fmla="*/ 247650 w 2219792"/>
                <a:gd name="connsiteY9" fmla="*/ 3840345 h 7250295"/>
                <a:gd name="connsiteX10" fmla="*/ 371475 w 2219792"/>
                <a:gd name="connsiteY10" fmla="*/ 4059420 h 7250295"/>
                <a:gd name="connsiteX11" fmla="*/ 495300 w 2219792"/>
                <a:gd name="connsiteY11" fmla="*/ 4278495 h 7250295"/>
                <a:gd name="connsiteX12" fmla="*/ 476250 w 2219792"/>
                <a:gd name="connsiteY12" fmla="*/ 4735695 h 7250295"/>
                <a:gd name="connsiteX13" fmla="*/ 476250 w 2219792"/>
                <a:gd name="connsiteY13" fmla="*/ 5097645 h 7250295"/>
                <a:gd name="connsiteX14" fmla="*/ 371475 w 2219792"/>
                <a:gd name="connsiteY14" fmla="*/ 6145395 h 7250295"/>
                <a:gd name="connsiteX15" fmla="*/ 371475 w 2219792"/>
                <a:gd name="connsiteY15" fmla="*/ 6621645 h 7250295"/>
                <a:gd name="connsiteX16" fmla="*/ 400050 w 2219792"/>
                <a:gd name="connsiteY16" fmla="*/ 6821670 h 7250295"/>
                <a:gd name="connsiteX17" fmla="*/ 323850 w 2219792"/>
                <a:gd name="connsiteY17" fmla="*/ 7002645 h 7250295"/>
                <a:gd name="connsiteX18" fmla="*/ 533400 w 2219792"/>
                <a:gd name="connsiteY18" fmla="*/ 7250295 h 7250295"/>
                <a:gd name="connsiteX19" fmla="*/ 952500 w 2219792"/>
                <a:gd name="connsiteY19" fmla="*/ 7240770 h 7250295"/>
                <a:gd name="connsiteX20" fmla="*/ 733425 w 2219792"/>
                <a:gd name="connsiteY20" fmla="*/ 6821670 h 7250295"/>
                <a:gd name="connsiteX21" fmla="*/ 790575 w 2219792"/>
                <a:gd name="connsiteY21" fmla="*/ 6574020 h 7250295"/>
                <a:gd name="connsiteX22" fmla="*/ 762000 w 2219792"/>
                <a:gd name="connsiteY22" fmla="*/ 6250170 h 7250295"/>
                <a:gd name="connsiteX23" fmla="*/ 885825 w 2219792"/>
                <a:gd name="connsiteY23" fmla="*/ 5411970 h 7250295"/>
                <a:gd name="connsiteX24" fmla="*/ 866775 w 2219792"/>
                <a:gd name="connsiteY24" fmla="*/ 5326245 h 7250295"/>
                <a:gd name="connsiteX25" fmla="*/ 971550 w 2219792"/>
                <a:gd name="connsiteY25" fmla="*/ 5211945 h 7250295"/>
                <a:gd name="connsiteX26" fmla="*/ 962025 w 2219792"/>
                <a:gd name="connsiteY26" fmla="*/ 5069070 h 7250295"/>
                <a:gd name="connsiteX27" fmla="*/ 1104900 w 2219792"/>
                <a:gd name="connsiteY27" fmla="*/ 4526145 h 7250295"/>
                <a:gd name="connsiteX28" fmla="*/ 1123950 w 2219792"/>
                <a:gd name="connsiteY28" fmla="*/ 4392795 h 7250295"/>
                <a:gd name="connsiteX29" fmla="*/ 1276350 w 2219792"/>
                <a:gd name="connsiteY29" fmla="*/ 4649970 h 7250295"/>
                <a:gd name="connsiteX30" fmla="*/ 1352550 w 2219792"/>
                <a:gd name="connsiteY30" fmla="*/ 4926195 h 7250295"/>
                <a:gd name="connsiteX31" fmla="*/ 1333500 w 2219792"/>
                <a:gd name="connsiteY31" fmla="*/ 5069070 h 7250295"/>
                <a:gd name="connsiteX32" fmla="*/ 1371600 w 2219792"/>
                <a:gd name="connsiteY32" fmla="*/ 5078595 h 7250295"/>
                <a:gd name="connsiteX33" fmla="*/ 1247775 w 2219792"/>
                <a:gd name="connsiteY33" fmla="*/ 5516745 h 7250295"/>
                <a:gd name="connsiteX34" fmla="*/ 1257300 w 2219792"/>
                <a:gd name="connsiteY34" fmla="*/ 6469245 h 7250295"/>
                <a:gd name="connsiteX35" fmla="*/ 1333500 w 2219792"/>
                <a:gd name="connsiteY35" fmla="*/ 6583545 h 7250295"/>
                <a:gd name="connsiteX36" fmla="*/ 1314450 w 2219792"/>
                <a:gd name="connsiteY36" fmla="*/ 6735945 h 7250295"/>
                <a:gd name="connsiteX37" fmla="*/ 1323975 w 2219792"/>
                <a:gd name="connsiteY37" fmla="*/ 6859770 h 7250295"/>
                <a:gd name="connsiteX38" fmla="*/ 1304925 w 2219792"/>
                <a:gd name="connsiteY38" fmla="*/ 7012170 h 7250295"/>
                <a:gd name="connsiteX39" fmla="*/ 1704975 w 2219792"/>
                <a:gd name="connsiteY39" fmla="*/ 7212195 h 7250295"/>
                <a:gd name="connsiteX40" fmla="*/ 2152650 w 2219792"/>
                <a:gd name="connsiteY40" fmla="*/ 7212195 h 7250295"/>
                <a:gd name="connsiteX41" fmla="*/ 2206314 w 2219792"/>
                <a:gd name="connsiteY41" fmla="*/ 7184702 h 7250295"/>
                <a:gd name="connsiteX42" fmla="*/ 2171850 w 2219792"/>
                <a:gd name="connsiteY42" fmla="*/ 7046786 h 7250295"/>
                <a:gd name="connsiteX43" fmla="*/ 1687247 w 2219792"/>
                <a:gd name="connsiteY43" fmla="*/ 6680449 h 7250295"/>
                <a:gd name="connsiteX44" fmla="*/ 1708130 w 2219792"/>
                <a:gd name="connsiteY44" fmla="*/ 6550072 h 7250295"/>
                <a:gd name="connsiteX45" fmla="*/ 1668617 w 2219792"/>
                <a:gd name="connsiteY45" fmla="*/ 6451067 h 7250295"/>
                <a:gd name="connsiteX46" fmla="*/ 1657350 w 2219792"/>
                <a:gd name="connsiteY46" fmla="*/ 6250170 h 7250295"/>
                <a:gd name="connsiteX47" fmla="*/ 1679014 w 2219792"/>
                <a:gd name="connsiteY47" fmla="*/ 5979714 h 7250295"/>
                <a:gd name="connsiteX48" fmla="*/ 1727631 w 2219792"/>
                <a:gd name="connsiteY48" fmla="*/ 5512209 h 7250295"/>
                <a:gd name="connsiteX49" fmla="*/ 1739049 w 2219792"/>
                <a:gd name="connsiteY49" fmla="*/ 5363804 h 7250295"/>
                <a:gd name="connsiteX50" fmla="*/ 1797611 w 2219792"/>
                <a:gd name="connsiteY50" fmla="*/ 5317321 h 7250295"/>
                <a:gd name="connsiteX51" fmla="*/ 1884207 w 2219792"/>
                <a:gd name="connsiteY51" fmla="*/ 5097645 h 7250295"/>
                <a:gd name="connsiteX52" fmla="*/ 1909357 w 2219792"/>
                <a:gd name="connsiteY52" fmla="*/ 4805496 h 7250295"/>
                <a:gd name="connsiteX53" fmla="*/ 1900373 w 2219792"/>
                <a:gd name="connsiteY53" fmla="*/ 4348776 h 7250295"/>
                <a:gd name="connsiteX54" fmla="*/ 1881052 w 2219792"/>
                <a:gd name="connsiteY54" fmla="*/ 3902573 h 7250295"/>
                <a:gd name="connsiteX55" fmla="*/ 1855362 w 2219792"/>
                <a:gd name="connsiteY55" fmla="*/ 3584643 h 7250295"/>
                <a:gd name="connsiteX56" fmla="*/ 2056257 w 2219792"/>
                <a:gd name="connsiteY56" fmla="*/ 2654077 h 7250295"/>
                <a:gd name="connsiteX57" fmla="*/ 2042707 w 2219792"/>
                <a:gd name="connsiteY57" fmla="*/ 2404684 h 7250295"/>
                <a:gd name="connsiteX58" fmla="*/ 1981200 w 2219792"/>
                <a:gd name="connsiteY58" fmla="*/ 1864914 h 7250295"/>
                <a:gd name="connsiteX59" fmla="*/ 1936459 w 2219792"/>
                <a:gd name="connsiteY59" fmla="*/ 1677029 h 7250295"/>
                <a:gd name="connsiteX60" fmla="*/ 1922037 w 2219792"/>
                <a:gd name="connsiteY60" fmla="*/ 1432534 h 7250295"/>
                <a:gd name="connsiteX61" fmla="*/ 1874412 w 2219792"/>
                <a:gd name="connsiteY61" fmla="*/ 1302338 h 7250295"/>
                <a:gd name="connsiteX62" fmla="*/ 1407687 w 2219792"/>
                <a:gd name="connsiteY62" fmla="*/ 1134975 h 7250295"/>
                <a:gd name="connsiteX63" fmla="*/ 1309221 w 2219792"/>
                <a:gd name="connsiteY63" fmla="*/ 1020075 h 7250295"/>
                <a:gd name="connsiteX64" fmla="*/ 1365230 w 2219792"/>
                <a:gd name="connsiteY64" fmla="*/ 821521 h 7250295"/>
                <a:gd name="connsiteX65" fmla="*/ 1433407 w 2219792"/>
                <a:gd name="connsiteY65" fmla="*/ 622909 h 7250295"/>
                <a:gd name="connsiteX66" fmla="*/ 1444916 w 2219792"/>
                <a:gd name="connsiteY66" fmla="*/ 380757 h 7250295"/>
                <a:gd name="connsiteX67" fmla="*/ 1330946 w 2219792"/>
                <a:gd name="connsiteY67" fmla="*/ 143773 h 7250295"/>
                <a:gd name="connsiteX68" fmla="*/ 1063645 w 2219792"/>
                <a:gd name="connsiteY68" fmla="*/ 568 h 7250295"/>
                <a:gd name="connsiteX0" fmla="*/ 1063645 w 2207395"/>
                <a:gd name="connsiteY0" fmla="*/ 568 h 7250295"/>
                <a:gd name="connsiteX1" fmla="*/ 809625 w 2207395"/>
                <a:gd name="connsiteY1" fmla="*/ 116070 h 7250295"/>
                <a:gd name="connsiteX2" fmla="*/ 685800 w 2207395"/>
                <a:gd name="connsiteY2" fmla="*/ 297045 h 7250295"/>
                <a:gd name="connsiteX3" fmla="*/ 704850 w 2207395"/>
                <a:gd name="connsiteY3" fmla="*/ 620895 h 7250295"/>
                <a:gd name="connsiteX4" fmla="*/ 838200 w 2207395"/>
                <a:gd name="connsiteY4" fmla="*/ 897120 h 7250295"/>
                <a:gd name="connsiteX5" fmla="*/ 742950 w 2207395"/>
                <a:gd name="connsiteY5" fmla="*/ 1011420 h 7250295"/>
                <a:gd name="connsiteX6" fmla="*/ 133350 w 2207395"/>
                <a:gd name="connsiteY6" fmla="*/ 1220970 h 7250295"/>
                <a:gd name="connsiteX7" fmla="*/ 0 w 2207395"/>
                <a:gd name="connsiteY7" fmla="*/ 2211570 h 7250295"/>
                <a:gd name="connsiteX8" fmla="*/ 333375 w 2207395"/>
                <a:gd name="connsiteY8" fmla="*/ 3106920 h 7250295"/>
                <a:gd name="connsiteX9" fmla="*/ 247650 w 2207395"/>
                <a:gd name="connsiteY9" fmla="*/ 3840345 h 7250295"/>
                <a:gd name="connsiteX10" fmla="*/ 371475 w 2207395"/>
                <a:gd name="connsiteY10" fmla="*/ 4059420 h 7250295"/>
                <a:gd name="connsiteX11" fmla="*/ 495300 w 2207395"/>
                <a:gd name="connsiteY11" fmla="*/ 4278495 h 7250295"/>
                <a:gd name="connsiteX12" fmla="*/ 476250 w 2207395"/>
                <a:gd name="connsiteY12" fmla="*/ 4735695 h 7250295"/>
                <a:gd name="connsiteX13" fmla="*/ 476250 w 2207395"/>
                <a:gd name="connsiteY13" fmla="*/ 5097645 h 7250295"/>
                <a:gd name="connsiteX14" fmla="*/ 371475 w 2207395"/>
                <a:gd name="connsiteY14" fmla="*/ 6145395 h 7250295"/>
                <a:gd name="connsiteX15" fmla="*/ 371475 w 2207395"/>
                <a:gd name="connsiteY15" fmla="*/ 6621645 h 7250295"/>
                <a:gd name="connsiteX16" fmla="*/ 400050 w 2207395"/>
                <a:gd name="connsiteY16" fmla="*/ 6821670 h 7250295"/>
                <a:gd name="connsiteX17" fmla="*/ 323850 w 2207395"/>
                <a:gd name="connsiteY17" fmla="*/ 7002645 h 7250295"/>
                <a:gd name="connsiteX18" fmla="*/ 533400 w 2207395"/>
                <a:gd name="connsiteY18" fmla="*/ 7250295 h 7250295"/>
                <a:gd name="connsiteX19" fmla="*/ 952500 w 2207395"/>
                <a:gd name="connsiteY19" fmla="*/ 7240770 h 7250295"/>
                <a:gd name="connsiteX20" fmla="*/ 733425 w 2207395"/>
                <a:gd name="connsiteY20" fmla="*/ 6821670 h 7250295"/>
                <a:gd name="connsiteX21" fmla="*/ 790575 w 2207395"/>
                <a:gd name="connsiteY21" fmla="*/ 6574020 h 7250295"/>
                <a:gd name="connsiteX22" fmla="*/ 762000 w 2207395"/>
                <a:gd name="connsiteY22" fmla="*/ 6250170 h 7250295"/>
                <a:gd name="connsiteX23" fmla="*/ 885825 w 2207395"/>
                <a:gd name="connsiteY23" fmla="*/ 5411970 h 7250295"/>
                <a:gd name="connsiteX24" fmla="*/ 866775 w 2207395"/>
                <a:gd name="connsiteY24" fmla="*/ 5326245 h 7250295"/>
                <a:gd name="connsiteX25" fmla="*/ 971550 w 2207395"/>
                <a:gd name="connsiteY25" fmla="*/ 5211945 h 7250295"/>
                <a:gd name="connsiteX26" fmla="*/ 962025 w 2207395"/>
                <a:gd name="connsiteY26" fmla="*/ 5069070 h 7250295"/>
                <a:gd name="connsiteX27" fmla="*/ 1104900 w 2207395"/>
                <a:gd name="connsiteY27" fmla="*/ 4526145 h 7250295"/>
                <a:gd name="connsiteX28" fmla="*/ 1123950 w 2207395"/>
                <a:gd name="connsiteY28" fmla="*/ 4392795 h 7250295"/>
                <a:gd name="connsiteX29" fmla="*/ 1276350 w 2207395"/>
                <a:gd name="connsiteY29" fmla="*/ 4649970 h 7250295"/>
                <a:gd name="connsiteX30" fmla="*/ 1352550 w 2207395"/>
                <a:gd name="connsiteY30" fmla="*/ 4926195 h 7250295"/>
                <a:gd name="connsiteX31" fmla="*/ 1333500 w 2207395"/>
                <a:gd name="connsiteY31" fmla="*/ 5069070 h 7250295"/>
                <a:gd name="connsiteX32" fmla="*/ 1371600 w 2207395"/>
                <a:gd name="connsiteY32" fmla="*/ 5078595 h 7250295"/>
                <a:gd name="connsiteX33" fmla="*/ 1247775 w 2207395"/>
                <a:gd name="connsiteY33" fmla="*/ 5516745 h 7250295"/>
                <a:gd name="connsiteX34" fmla="*/ 1257300 w 2207395"/>
                <a:gd name="connsiteY34" fmla="*/ 6469245 h 7250295"/>
                <a:gd name="connsiteX35" fmla="*/ 1333500 w 2207395"/>
                <a:gd name="connsiteY35" fmla="*/ 6583545 h 7250295"/>
                <a:gd name="connsiteX36" fmla="*/ 1314450 w 2207395"/>
                <a:gd name="connsiteY36" fmla="*/ 6735945 h 7250295"/>
                <a:gd name="connsiteX37" fmla="*/ 1323975 w 2207395"/>
                <a:gd name="connsiteY37" fmla="*/ 6859770 h 7250295"/>
                <a:gd name="connsiteX38" fmla="*/ 1304925 w 2207395"/>
                <a:gd name="connsiteY38" fmla="*/ 7012170 h 7250295"/>
                <a:gd name="connsiteX39" fmla="*/ 1704975 w 2207395"/>
                <a:gd name="connsiteY39" fmla="*/ 7212195 h 7250295"/>
                <a:gd name="connsiteX40" fmla="*/ 2152650 w 2207395"/>
                <a:gd name="connsiteY40" fmla="*/ 7212195 h 7250295"/>
                <a:gd name="connsiteX41" fmla="*/ 2206314 w 2207395"/>
                <a:gd name="connsiteY41" fmla="*/ 7184702 h 7250295"/>
                <a:gd name="connsiteX42" fmla="*/ 2171850 w 2207395"/>
                <a:gd name="connsiteY42" fmla="*/ 7046786 h 7250295"/>
                <a:gd name="connsiteX43" fmla="*/ 1687247 w 2207395"/>
                <a:gd name="connsiteY43" fmla="*/ 6680449 h 7250295"/>
                <a:gd name="connsiteX44" fmla="*/ 1708130 w 2207395"/>
                <a:gd name="connsiteY44" fmla="*/ 6550072 h 7250295"/>
                <a:gd name="connsiteX45" fmla="*/ 1668617 w 2207395"/>
                <a:gd name="connsiteY45" fmla="*/ 6451067 h 7250295"/>
                <a:gd name="connsiteX46" fmla="*/ 1657350 w 2207395"/>
                <a:gd name="connsiteY46" fmla="*/ 6250170 h 7250295"/>
                <a:gd name="connsiteX47" fmla="*/ 1679014 w 2207395"/>
                <a:gd name="connsiteY47" fmla="*/ 5979714 h 7250295"/>
                <a:gd name="connsiteX48" fmla="*/ 1727631 w 2207395"/>
                <a:gd name="connsiteY48" fmla="*/ 5512209 h 7250295"/>
                <a:gd name="connsiteX49" fmla="*/ 1739049 w 2207395"/>
                <a:gd name="connsiteY49" fmla="*/ 5363804 h 7250295"/>
                <a:gd name="connsiteX50" fmla="*/ 1797611 w 2207395"/>
                <a:gd name="connsiteY50" fmla="*/ 5317321 h 7250295"/>
                <a:gd name="connsiteX51" fmla="*/ 1884207 w 2207395"/>
                <a:gd name="connsiteY51" fmla="*/ 5097645 h 7250295"/>
                <a:gd name="connsiteX52" fmla="*/ 1909357 w 2207395"/>
                <a:gd name="connsiteY52" fmla="*/ 4805496 h 7250295"/>
                <a:gd name="connsiteX53" fmla="*/ 1900373 w 2207395"/>
                <a:gd name="connsiteY53" fmla="*/ 4348776 h 7250295"/>
                <a:gd name="connsiteX54" fmla="*/ 1881052 w 2207395"/>
                <a:gd name="connsiteY54" fmla="*/ 3902573 h 7250295"/>
                <a:gd name="connsiteX55" fmla="*/ 1855362 w 2207395"/>
                <a:gd name="connsiteY55" fmla="*/ 3584643 h 7250295"/>
                <a:gd name="connsiteX56" fmla="*/ 2056257 w 2207395"/>
                <a:gd name="connsiteY56" fmla="*/ 2654077 h 7250295"/>
                <a:gd name="connsiteX57" fmla="*/ 2042707 w 2207395"/>
                <a:gd name="connsiteY57" fmla="*/ 2404684 h 7250295"/>
                <a:gd name="connsiteX58" fmla="*/ 1981200 w 2207395"/>
                <a:gd name="connsiteY58" fmla="*/ 1864914 h 7250295"/>
                <a:gd name="connsiteX59" fmla="*/ 1936459 w 2207395"/>
                <a:gd name="connsiteY59" fmla="*/ 1677029 h 7250295"/>
                <a:gd name="connsiteX60" fmla="*/ 1922037 w 2207395"/>
                <a:gd name="connsiteY60" fmla="*/ 1432534 h 7250295"/>
                <a:gd name="connsiteX61" fmla="*/ 1874412 w 2207395"/>
                <a:gd name="connsiteY61" fmla="*/ 1302338 h 7250295"/>
                <a:gd name="connsiteX62" fmla="*/ 1407687 w 2207395"/>
                <a:gd name="connsiteY62" fmla="*/ 1134975 h 7250295"/>
                <a:gd name="connsiteX63" fmla="*/ 1309221 w 2207395"/>
                <a:gd name="connsiteY63" fmla="*/ 1020075 h 7250295"/>
                <a:gd name="connsiteX64" fmla="*/ 1365230 w 2207395"/>
                <a:gd name="connsiteY64" fmla="*/ 821521 h 7250295"/>
                <a:gd name="connsiteX65" fmla="*/ 1433407 w 2207395"/>
                <a:gd name="connsiteY65" fmla="*/ 622909 h 7250295"/>
                <a:gd name="connsiteX66" fmla="*/ 1444916 w 2207395"/>
                <a:gd name="connsiteY66" fmla="*/ 380757 h 7250295"/>
                <a:gd name="connsiteX67" fmla="*/ 1330946 w 2207395"/>
                <a:gd name="connsiteY67" fmla="*/ 143773 h 7250295"/>
                <a:gd name="connsiteX68" fmla="*/ 1063645 w 2207395"/>
                <a:gd name="connsiteY68" fmla="*/ 568 h 7250295"/>
                <a:gd name="connsiteX0" fmla="*/ 1063645 w 2197075"/>
                <a:gd name="connsiteY0" fmla="*/ 568 h 7250295"/>
                <a:gd name="connsiteX1" fmla="*/ 809625 w 2197075"/>
                <a:gd name="connsiteY1" fmla="*/ 116070 h 7250295"/>
                <a:gd name="connsiteX2" fmla="*/ 685800 w 2197075"/>
                <a:gd name="connsiteY2" fmla="*/ 297045 h 7250295"/>
                <a:gd name="connsiteX3" fmla="*/ 704850 w 2197075"/>
                <a:gd name="connsiteY3" fmla="*/ 620895 h 7250295"/>
                <a:gd name="connsiteX4" fmla="*/ 838200 w 2197075"/>
                <a:gd name="connsiteY4" fmla="*/ 897120 h 7250295"/>
                <a:gd name="connsiteX5" fmla="*/ 742950 w 2197075"/>
                <a:gd name="connsiteY5" fmla="*/ 1011420 h 7250295"/>
                <a:gd name="connsiteX6" fmla="*/ 133350 w 2197075"/>
                <a:gd name="connsiteY6" fmla="*/ 1220970 h 7250295"/>
                <a:gd name="connsiteX7" fmla="*/ 0 w 2197075"/>
                <a:gd name="connsiteY7" fmla="*/ 2211570 h 7250295"/>
                <a:gd name="connsiteX8" fmla="*/ 333375 w 2197075"/>
                <a:gd name="connsiteY8" fmla="*/ 3106920 h 7250295"/>
                <a:gd name="connsiteX9" fmla="*/ 247650 w 2197075"/>
                <a:gd name="connsiteY9" fmla="*/ 3840345 h 7250295"/>
                <a:gd name="connsiteX10" fmla="*/ 371475 w 2197075"/>
                <a:gd name="connsiteY10" fmla="*/ 4059420 h 7250295"/>
                <a:gd name="connsiteX11" fmla="*/ 495300 w 2197075"/>
                <a:gd name="connsiteY11" fmla="*/ 4278495 h 7250295"/>
                <a:gd name="connsiteX12" fmla="*/ 476250 w 2197075"/>
                <a:gd name="connsiteY12" fmla="*/ 4735695 h 7250295"/>
                <a:gd name="connsiteX13" fmla="*/ 476250 w 2197075"/>
                <a:gd name="connsiteY13" fmla="*/ 5097645 h 7250295"/>
                <a:gd name="connsiteX14" fmla="*/ 371475 w 2197075"/>
                <a:gd name="connsiteY14" fmla="*/ 6145395 h 7250295"/>
                <a:gd name="connsiteX15" fmla="*/ 371475 w 2197075"/>
                <a:gd name="connsiteY15" fmla="*/ 6621645 h 7250295"/>
                <a:gd name="connsiteX16" fmla="*/ 400050 w 2197075"/>
                <a:gd name="connsiteY16" fmla="*/ 6821670 h 7250295"/>
                <a:gd name="connsiteX17" fmla="*/ 323850 w 2197075"/>
                <a:gd name="connsiteY17" fmla="*/ 7002645 h 7250295"/>
                <a:gd name="connsiteX18" fmla="*/ 533400 w 2197075"/>
                <a:gd name="connsiteY18" fmla="*/ 7250295 h 7250295"/>
                <a:gd name="connsiteX19" fmla="*/ 952500 w 2197075"/>
                <a:gd name="connsiteY19" fmla="*/ 7240770 h 7250295"/>
                <a:gd name="connsiteX20" fmla="*/ 733425 w 2197075"/>
                <a:gd name="connsiteY20" fmla="*/ 6821670 h 7250295"/>
                <a:gd name="connsiteX21" fmla="*/ 790575 w 2197075"/>
                <a:gd name="connsiteY21" fmla="*/ 6574020 h 7250295"/>
                <a:gd name="connsiteX22" fmla="*/ 762000 w 2197075"/>
                <a:gd name="connsiteY22" fmla="*/ 6250170 h 7250295"/>
                <a:gd name="connsiteX23" fmla="*/ 885825 w 2197075"/>
                <a:gd name="connsiteY23" fmla="*/ 5411970 h 7250295"/>
                <a:gd name="connsiteX24" fmla="*/ 866775 w 2197075"/>
                <a:gd name="connsiteY24" fmla="*/ 5326245 h 7250295"/>
                <a:gd name="connsiteX25" fmla="*/ 971550 w 2197075"/>
                <a:gd name="connsiteY25" fmla="*/ 5211945 h 7250295"/>
                <a:gd name="connsiteX26" fmla="*/ 962025 w 2197075"/>
                <a:gd name="connsiteY26" fmla="*/ 5069070 h 7250295"/>
                <a:gd name="connsiteX27" fmla="*/ 1104900 w 2197075"/>
                <a:gd name="connsiteY27" fmla="*/ 4526145 h 7250295"/>
                <a:gd name="connsiteX28" fmla="*/ 1123950 w 2197075"/>
                <a:gd name="connsiteY28" fmla="*/ 4392795 h 7250295"/>
                <a:gd name="connsiteX29" fmla="*/ 1276350 w 2197075"/>
                <a:gd name="connsiteY29" fmla="*/ 4649970 h 7250295"/>
                <a:gd name="connsiteX30" fmla="*/ 1352550 w 2197075"/>
                <a:gd name="connsiteY30" fmla="*/ 4926195 h 7250295"/>
                <a:gd name="connsiteX31" fmla="*/ 1333500 w 2197075"/>
                <a:gd name="connsiteY31" fmla="*/ 5069070 h 7250295"/>
                <a:gd name="connsiteX32" fmla="*/ 1371600 w 2197075"/>
                <a:gd name="connsiteY32" fmla="*/ 5078595 h 7250295"/>
                <a:gd name="connsiteX33" fmla="*/ 1247775 w 2197075"/>
                <a:gd name="connsiteY33" fmla="*/ 5516745 h 7250295"/>
                <a:gd name="connsiteX34" fmla="*/ 1257300 w 2197075"/>
                <a:gd name="connsiteY34" fmla="*/ 6469245 h 7250295"/>
                <a:gd name="connsiteX35" fmla="*/ 1333500 w 2197075"/>
                <a:gd name="connsiteY35" fmla="*/ 6583545 h 7250295"/>
                <a:gd name="connsiteX36" fmla="*/ 1314450 w 2197075"/>
                <a:gd name="connsiteY36" fmla="*/ 6735945 h 7250295"/>
                <a:gd name="connsiteX37" fmla="*/ 1323975 w 2197075"/>
                <a:gd name="connsiteY37" fmla="*/ 6859770 h 7250295"/>
                <a:gd name="connsiteX38" fmla="*/ 1304925 w 2197075"/>
                <a:gd name="connsiteY38" fmla="*/ 7012170 h 7250295"/>
                <a:gd name="connsiteX39" fmla="*/ 1704975 w 2197075"/>
                <a:gd name="connsiteY39" fmla="*/ 7212195 h 7250295"/>
                <a:gd name="connsiteX40" fmla="*/ 2152650 w 2197075"/>
                <a:gd name="connsiteY40" fmla="*/ 7212195 h 7250295"/>
                <a:gd name="connsiteX41" fmla="*/ 2189006 w 2197075"/>
                <a:gd name="connsiteY41" fmla="*/ 7199125 h 7250295"/>
                <a:gd name="connsiteX42" fmla="*/ 2171850 w 2197075"/>
                <a:gd name="connsiteY42" fmla="*/ 7046786 h 7250295"/>
                <a:gd name="connsiteX43" fmla="*/ 1687247 w 2197075"/>
                <a:gd name="connsiteY43" fmla="*/ 6680449 h 7250295"/>
                <a:gd name="connsiteX44" fmla="*/ 1708130 w 2197075"/>
                <a:gd name="connsiteY44" fmla="*/ 6550072 h 7250295"/>
                <a:gd name="connsiteX45" fmla="*/ 1668617 w 2197075"/>
                <a:gd name="connsiteY45" fmla="*/ 6451067 h 7250295"/>
                <a:gd name="connsiteX46" fmla="*/ 1657350 w 2197075"/>
                <a:gd name="connsiteY46" fmla="*/ 6250170 h 7250295"/>
                <a:gd name="connsiteX47" fmla="*/ 1679014 w 2197075"/>
                <a:gd name="connsiteY47" fmla="*/ 5979714 h 7250295"/>
                <a:gd name="connsiteX48" fmla="*/ 1727631 w 2197075"/>
                <a:gd name="connsiteY48" fmla="*/ 5512209 h 7250295"/>
                <a:gd name="connsiteX49" fmla="*/ 1739049 w 2197075"/>
                <a:gd name="connsiteY49" fmla="*/ 5363804 h 7250295"/>
                <a:gd name="connsiteX50" fmla="*/ 1797611 w 2197075"/>
                <a:gd name="connsiteY50" fmla="*/ 5317321 h 7250295"/>
                <a:gd name="connsiteX51" fmla="*/ 1884207 w 2197075"/>
                <a:gd name="connsiteY51" fmla="*/ 5097645 h 7250295"/>
                <a:gd name="connsiteX52" fmla="*/ 1909357 w 2197075"/>
                <a:gd name="connsiteY52" fmla="*/ 4805496 h 7250295"/>
                <a:gd name="connsiteX53" fmla="*/ 1900373 w 2197075"/>
                <a:gd name="connsiteY53" fmla="*/ 4348776 h 7250295"/>
                <a:gd name="connsiteX54" fmla="*/ 1881052 w 2197075"/>
                <a:gd name="connsiteY54" fmla="*/ 3902573 h 7250295"/>
                <a:gd name="connsiteX55" fmla="*/ 1855362 w 2197075"/>
                <a:gd name="connsiteY55" fmla="*/ 3584643 h 7250295"/>
                <a:gd name="connsiteX56" fmla="*/ 2056257 w 2197075"/>
                <a:gd name="connsiteY56" fmla="*/ 2654077 h 7250295"/>
                <a:gd name="connsiteX57" fmla="*/ 2042707 w 2197075"/>
                <a:gd name="connsiteY57" fmla="*/ 2404684 h 7250295"/>
                <a:gd name="connsiteX58" fmla="*/ 1981200 w 2197075"/>
                <a:gd name="connsiteY58" fmla="*/ 1864914 h 7250295"/>
                <a:gd name="connsiteX59" fmla="*/ 1936459 w 2197075"/>
                <a:gd name="connsiteY59" fmla="*/ 1677029 h 7250295"/>
                <a:gd name="connsiteX60" fmla="*/ 1922037 w 2197075"/>
                <a:gd name="connsiteY60" fmla="*/ 1432534 h 7250295"/>
                <a:gd name="connsiteX61" fmla="*/ 1874412 w 2197075"/>
                <a:gd name="connsiteY61" fmla="*/ 1302338 h 7250295"/>
                <a:gd name="connsiteX62" fmla="*/ 1407687 w 2197075"/>
                <a:gd name="connsiteY62" fmla="*/ 1134975 h 7250295"/>
                <a:gd name="connsiteX63" fmla="*/ 1309221 w 2197075"/>
                <a:gd name="connsiteY63" fmla="*/ 1020075 h 7250295"/>
                <a:gd name="connsiteX64" fmla="*/ 1365230 w 2197075"/>
                <a:gd name="connsiteY64" fmla="*/ 821521 h 7250295"/>
                <a:gd name="connsiteX65" fmla="*/ 1433407 w 2197075"/>
                <a:gd name="connsiteY65" fmla="*/ 622909 h 7250295"/>
                <a:gd name="connsiteX66" fmla="*/ 1444916 w 2197075"/>
                <a:gd name="connsiteY66" fmla="*/ 380757 h 7250295"/>
                <a:gd name="connsiteX67" fmla="*/ 1330946 w 2197075"/>
                <a:gd name="connsiteY67" fmla="*/ 143773 h 7250295"/>
                <a:gd name="connsiteX68" fmla="*/ 1063645 w 2197075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2152650 w 2213217"/>
                <a:gd name="connsiteY40" fmla="*/ 7212195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985347 w 2213217"/>
                <a:gd name="connsiteY40" fmla="*/ 722661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800736 w 2213217"/>
                <a:gd name="connsiteY40" fmla="*/ 7194888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04975 w 2213217"/>
                <a:gd name="connsiteY39" fmla="*/ 7212195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482866 w 2213217"/>
                <a:gd name="connsiteY39" fmla="*/ 7114120 h 7250295"/>
                <a:gd name="connsiteX40" fmla="*/ 1797852 w 2213217"/>
                <a:gd name="connsiteY40" fmla="*/ 7174696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97852 w 2213217"/>
                <a:gd name="connsiteY39" fmla="*/ 7174696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12170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04925 w 2213217"/>
                <a:gd name="connsiteY38" fmla="*/ 7038131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23975 w 2213217"/>
                <a:gd name="connsiteY37" fmla="*/ 685977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314450 w 2213217"/>
                <a:gd name="connsiteY36" fmla="*/ 6735945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3500 w 2213217"/>
                <a:gd name="connsiteY35" fmla="*/ 6583545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57300 w 2213217"/>
                <a:gd name="connsiteY34" fmla="*/ 6469245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77491 w 2213217"/>
                <a:gd name="connsiteY34" fmla="*/ 6365402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47775 w 2213217"/>
                <a:gd name="connsiteY33" fmla="*/ 5516745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65402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277491 w 2213217"/>
                <a:gd name="connsiteY35" fmla="*/ 6374056 h 7250295"/>
                <a:gd name="connsiteX36" fmla="*/ 1336385 w 2213217"/>
                <a:gd name="connsiteY36" fmla="*/ 6540277 h 7250295"/>
                <a:gd name="connsiteX37" fmla="*/ 1285605 w 2213217"/>
                <a:gd name="connsiteY37" fmla="*/ 6741714 h 7250295"/>
                <a:gd name="connsiteX38" fmla="*/ 1303783 w 2213217"/>
                <a:gd name="connsiteY38" fmla="*/ 6828040 h 7250295"/>
                <a:gd name="connsiteX39" fmla="*/ 1313579 w 2213217"/>
                <a:gd name="connsiteY39" fmla="*/ 7020824 h 7250295"/>
                <a:gd name="connsiteX40" fmla="*/ 1760353 w 2213217"/>
                <a:gd name="connsiteY40" fmla="*/ 7189119 h 7250295"/>
                <a:gd name="connsiteX41" fmla="*/ 2189006 w 2213217"/>
                <a:gd name="connsiteY41" fmla="*/ 7199125 h 7250295"/>
                <a:gd name="connsiteX42" fmla="*/ 2171850 w 2213217"/>
                <a:gd name="connsiteY42" fmla="*/ 7046786 h 7250295"/>
                <a:gd name="connsiteX43" fmla="*/ 1687247 w 2213217"/>
                <a:gd name="connsiteY43" fmla="*/ 6680449 h 7250295"/>
                <a:gd name="connsiteX44" fmla="*/ 1708130 w 2213217"/>
                <a:gd name="connsiteY44" fmla="*/ 6550072 h 7250295"/>
                <a:gd name="connsiteX45" fmla="*/ 1668617 w 2213217"/>
                <a:gd name="connsiteY45" fmla="*/ 6451067 h 7250295"/>
                <a:gd name="connsiteX46" fmla="*/ 1657350 w 2213217"/>
                <a:gd name="connsiteY46" fmla="*/ 6250170 h 7250295"/>
                <a:gd name="connsiteX47" fmla="*/ 1679014 w 2213217"/>
                <a:gd name="connsiteY47" fmla="*/ 5979714 h 7250295"/>
                <a:gd name="connsiteX48" fmla="*/ 1727631 w 2213217"/>
                <a:gd name="connsiteY48" fmla="*/ 5512209 h 7250295"/>
                <a:gd name="connsiteX49" fmla="*/ 1739049 w 2213217"/>
                <a:gd name="connsiteY49" fmla="*/ 5363804 h 7250295"/>
                <a:gd name="connsiteX50" fmla="*/ 1797611 w 2213217"/>
                <a:gd name="connsiteY50" fmla="*/ 5317321 h 7250295"/>
                <a:gd name="connsiteX51" fmla="*/ 1884207 w 2213217"/>
                <a:gd name="connsiteY51" fmla="*/ 5097645 h 7250295"/>
                <a:gd name="connsiteX52" fmla="*/ 1909357 w 2213217"/>
                <a:gd name="connsiteY52" fmla="*/ 4805496 h 7250295"/>
                <a:gd name="connsiteX53" fmla="*/ 1900373 w 2213217"/>
                <a:gd name="connsiteY53" fmla="*/ 4348776 h 7250295"/>
                <a:gd name="connsiteX54" fmla="*/ 1881052 w 2213217"/>
                <a:gd name="connsiteY54" fmla="*/ 3902573 h 7250295"/>
                <a:gd name="connsiteX55" fmla="*/ 1855362 w 2213217"/>
                <a:gd name="connsiteY55" fmla="*/ 3584643 h 7250295"/>
                <a:gd name="connsiteX56" fmla="*/ 2056257 w 2213217"/>
                <a:gd name="connsiteY56" fmla="*/ 2654077 h 7250295"/>
                <a:gd name="connsiteX57" fmla="*/ 2042707 w 2213217"/>
                <a:gd name="connsiteY57" fmla="*/ 2404684 h 7250295"/>
                <a:gd name="connsiteX58" fmla="*/ 1981200 w 2213217"/>
                <a:gd name="connsiteY58" fmla="*/ 1864914 h 7250295"/>
                <a:gd name="connsiteX59" fmla="*/ 1936459 w 2213217"/>
                <a:gd name="connsiteY59" fmla="*/ 1677029 h 7250295"/>
                <a:gd name="connsiteX60" fmla="*/ 1922037 w 2213217"/>
                <a:gd name="connsiteY60" fmla="*/ 1432534 h 7250295"/>
                <a:gd name="connsiteX61" fmla="*/ 1874412 w 2213217"/>
                <a:gd name="connsiteY61" fmla="*/ 1302338 h 7250295"/>
                <a:gd name="connsiteX62" fmla="*/ 1407687 w 2213217"/>
                <a:gd name="connsiteY62" fmla="*/ 1134975 h 7250295"/>
                <a:gd name="connsiteX63" fmla="*/ 1309221 w 2213217"/>
                <a:gd name="connsiteY63" fmla="*/ 1020075 h 7250295"/>
                <a:gd name="connsiteX64" fmla="*/ 1365230 w 2213217"/>
                <a:gd name="connsiteY64" fmla="*/ 821521 h 7250295"/>
                <a:gd name="connsiteX65" fmla="*/ 1433407 w 2213217"/>
                <a:gd name="connsiteY65" fmla="*/ 622909 h 7250295"/>
                <a:gd name="connsiteX66" fmla="*/ 1444916 w 2213217"/>
                <a:gd name="connsiteY66" fmla="*/ 380757 h 7250295"/>
                <a:gd name="connsiteX67" fmla="*/ 1330946 w 2213217"/>
                <a:gd name="connsiteY67" fmla="*/ 143773 h 7250295"/>
                <a:gd name="connsiteX68" fmla="*/ 1063645 w 2213217"/>
                <a:gd name="connsiteY68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71600 w 2213217"/>
                <a:gd name="connsiteY32" fmla="*/ 5078595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33500 w 2213217"/>
                <a:gd name="connsiteY31" fmla="*/ 506907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52550 w 2213217"/>
                <a:gd name="connsiteY30" fmla="*/ 4926195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3950 w 2213217"/>
                <a:gd name="connsiteY28" fmla="*/ 4392795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04900 w 2213217"/>
                <a:gd name="connsiteY27" fmla="*/ 4526145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87593 w 2213217"/>
                <a:gd name="connsiteY27" fmla="*/ 4482877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70285 w 2213217"/>
                <a:gd name="connsiteY27" fmla="*/ 4725178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009709 w 2213217"/>
                <a:gd name="connsiteY27" fmla="*/ 4955941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62025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66775 w 2213217"/>
                <a:gd name="connsiteY24" fmla="*/ 5326245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85825 w 2213217"/>
                <a:gd name="connsiteY23" fmla="*/ 541197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914671 w 2213217"/>
                <a:gd name="connsiteY23" fmla="*/ 5380240 h 7250295"/>
                <a:gd name="connsiteX24" fmla="*/ 898504 w 2213217"/>
                <a:gd name="connsiteY24" fmla="*/ 5308938 h 7250295"/>
                <a:gd name="connsiteX25" fmla="*/ 971550 w 2213217"/>
                <a:gd name="connsiteY25" fmla="*/ 5211945 h 7250295"/>
                <a:gd name="connsiteX26" fmla="*/ 973564 w 2213217"/>
                <a:gd name="connsiteY26" fmla="*/ 5069070 h 7250295"/>
                <a:gd name="connsiteX27" fmla="*/ 1129719 w 2213217"/>
                <a:gd name="connsiteY27" fmla="*/ 4378373 h 7250295"/>
                <a:gd name="connsiteX28" fmla="*/ 1276350 w 2213217"/>
                <a:gd name="connsiteY28" fmla="*/ 4649970 h 7250295"/>
                <a:gd name="connsiteX29" fmla="*/ 1341012 w 2213217"/>
                <a:gd name="connsiteY29" fmla="*/ 4880042 h 7250295"/>
                <a:gd name="connsiteX30" fmla="*/ 1310424 w 2213217"/>
                <a:gd name="connsiteY30" fmla="*/ 4973880 h 7250295"/>
                <a:gd name="connsiteX31" fmla="*/ 1354293 w 2213217"/>
                <a:gd name="connsiteY31" fmla="*/ 5113209 h 7250295"/>
                <a:gd name="connsiteX32" fmla="*/ 1262198 w 2213217"/>
                <a:gd name="connsiteY32" fmla="*/ 5554244 h 7250295"/>
                <a:gd name="connsiteX33" fmla="*/ 1263220 w 2213217"/>
                <a:gd name="connsiteY33" fmla="*/ 6360264 h 7250295"/>
                <a:gd name="connsiteX34" fmla="*/ 1336385 w 2213217"/>
                <a:gd name="connsiteY34" fmla="*/ 6540277 h 7250295"/>
                <a:gd name="connsiteX35" fmla="*/ 1285605 w 2213217"/>
                <a:gd name="connsiteY35" fmla="*/ 6741714 h 7250295"/>
                <a:gd name="connsiteX36" fmla="*/ 1303783 w 2213217"/>
                <a:gd name="connsiteY36" fmla="*/ 6828040 h 7250295"/>
                <a:gd name="connsiteX37" fmla="*/ 1313579 w 2213217"/>
                <a:gd name="connsiteY37" fmla="*/ 7020824 h 7250295"/>
                <a:gd name="connsiteX38" fmla="*/ 1760353 w 2213217"/>
                <a:gd name="connsiteY38" fmla="*/ 7189119 h 7250295"/>
                <a:gd name="connsiteX39" fmla="*/ 2189006 w 2213217"/>
                <a:gd name="connsiteY39" fmla="*/ 7199125 h 7250295"/>
                <a:gd name="connsiteX40" fmla="*/ 2171850 w 2213217"/>
                <a:gd name="connsiteY40" fmla="*/ 7046786 h 7250295"/>
                <a:gd name="connsiteX41" fmla="*/ 1687247 w 2213217"/>
                <a:gd name="connsiteY41" fmla="*/ 6680449 h 7250295"/>
                <a:gd name="connsiteX42" fmla="*/ 1708130 w 2213217"/>
                <a:gd name="connsiteY42" fmla="*/ 6550072 h 7250295"/>
                <a:gd name="connsiteX43" fmla="*/ 1668617 w 2213217"/>
                <a:gd name="connsiteY43" fmla="*/ 6451067 h 7250295"/>
                <a:gd name="connsiteX44" fmla="*/ 1657350 w 2213217"/>
                <a:gd name="connsiteY44" fmla="*/ 6250170 h 7250295"/>
                <a:gd name="connsiteX45" fmla="*/ 1679014 w 2213217"/>
                <a:gd name="connsiteY45" fmla="*/ 5979714 h 7250295"/>
                <a:gd name="connsiteX46" fmla="*/ 1727631 w 2213217"/>
                <a:gd name="connsiteY46" fmla="*/ 5512209 h 7250295"/>
                <a:gd name="connsiteX47" fmla="*/ 1739049 w 2213217"/>
                <a:gd name="connsiteY47" fmla="*/ 5363804 h 7250295"/>
                <a:gd name="connsiteX48" fmla="*/ 1797611 w 2213217"/>
                <a:gd name="connsiteY48" fmla="*/ 5317321 h 7250295"/>
                <a:gd name="connsiteX49" fmla="*/ 1884207 w 2213217"/>
                <a:gd name="connsiteY49" fmla="*/ 5097645 h 7250295"/>
                <a:gd name="connsiteX50" fmla="*/ 1909357 w 2213217"/>
                <a:gd name="connsiteY50" fmla="*/ 4805496 h 7250295"/>
                <a:gd name="connsiteX51" fmla="*/ 1900373 w 2213217"/>
                <a:gd name="connsiteY51" fmla="*/ 4348776 h 7250295"/>
                <a:gd name="connsiteX52" fmla="*/ 1881052 w 2213217"/>
                <a:gd name="connsiteY52" fmla="*/ 3902573 h 7250295"/>
                <a:gd name="connsiteX53" fmla="*/ 1855362 w 2213217"/>
                <a:gd name="connsiteY53" fmla="*/ 3584643 h 7250295"/>
                <a:gd name="connsiteX54" fmla="*/ 2056257 w 2213217"/>
                <a:gd name="connsiteY54" fmla="*/ 2654077 h 7250295"/>
                <a:gd name="connsiteX55" fmla="*/ 2042707 w 2213217"/>
                <a:gd name="connsiteY55" fmla="*/ 2404684 h 7250295"/>
                <a:gd name="connsiteX56" fmla="*/ 1981200 w 2213217"/>
                <a:gd name="connsiteY56" fmla="*/ 1864914 h 7250295"/>
                <a:gd name="connsiteX57" fmla="*/ 1936459 w 2213217"/>
                <a:gd name="connsiteY57" fmla="*/ 1677029 h 7250295"/>
                <a:gd name="connsiteX58" fmla="*/ 1922037 w 2213217"/>
                <a:gd name="connsiteY58" fmla="*/ 1432534 h 7250295"/>
                <a:gd name="connsiteX59" fmla="*/ 1874412 w 2213217"/>
                <a:gd name="connsiteY59" fmla="*/ 1302338 h 7250295"/>
                <a:gd name="connsiteX60" fmla="*/ 1407687 w 2213217"/>
                <a:gd name="connsiteY60" fmla="*/ 1134975 h 7250295"/>
                <a:gd name="connsiteX61" fmla="*/ 1309221 w 2213217"/>
                <a:gd name="connsiteY61" fmla="*/ 1020075 h 7250295"/>
                <a:gd name="connsiteX62" fmla="*/ 1365230 w 2213217"/>
                <a:gd name="connsiteY62" fmla="*/ 821521 h 7250295"/>
                <a:gd name="connsiteX63" fmla="*/ 1433407 w 2213217"/>
                <a:gd name="connsiteY63" fmla="*/ 622909 h 7250295"/>
                <a:gd name="connsiteX64" fmla="*/ 1444916 w 2213217"/>
                <a:gd name="connsiteY64" fmla="*/ 380757 h 7250295"/>
                <a:gd name="connsiteX65" fmla="*/ 1330946 w 2213217"/>
                <a:gd name="connsiteY65" fmla="*/ 143773 h 7250295"/>
                <a:gd name="connsiteX66" fmla="*/ 1063645 w 2213217"/>
                <a:gd name="connsiteY66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94902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14671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65153 w 2213217"/>
                <a:gd name="connsiteY23" fmla="*/ 5529516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62000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90575 w 2213217"/>
                <a:gd name="connsiteY21" fmla="*/ 6574020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33425 w 2213217"/>
                <a:gd name="connsiteY20" fmla="*/ 6821670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2500 w 2213217"/>
                <a:gd name="connsiteY19" fmla="*/ 7240770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50295"/>
                <a:gd name="connsiteX1" fmla="*/ 809625 w 2213217"/>
                <a:gd name="connsiteY1" fmla="*/ 116070 h 7250295"/>
                <a:gd name="connsiteX2" fmla="*/ 685800 w 2213217"/>
                <a:gd name="connsiteY2" fmla="*/ 297045 h 7250295"/>
                <a:gd name="connsiteX3" fmla="*/ 704850 w 2213217"/>
                <a:gd name="connsiteY3" fmla="*/ 620895 h 7250295"/>
                <a:gd name="connsiteX4" fmla="*/ 838200 w 2213217"/>
                <a:gd name="connsiteY4" fmla="*/ 897120 h 7250295"/>
                <a:gd name="connsiteX5" fmla="*/ 742950 w 2213217"/>
                <a:gd name="connsiteY5" fmla="*/ 1011420 h 7250295"/>
                <a:gd name="connsiteX6" fmla="*/ 133350 w 2213217"/>
                <a:gd name="connsiteY6" fmla="*/ 1220970 h 7250295"/>
                <a:gd name="connsiteX7" fmla="*/ 0 w 2213217"/>
                <a:gd name="connsiteY7" fmla="*/ 2211570 h 7250295"/>
                <a:gd name="connsiteX8" fmla="*/ 333375 w 2213217"/>
                <a:gd name="connsiteY8" fmla="*/ 3106920 h 7250295"/>
                <a:gd name="connsiteX9" fmla="*/ 247650 w 2213217"/>
                <a:gd name="connsiteY9" fmla="*/ 3840345 h 7250295"/>
                <a:gd name="connsiteX10" fmla="*/ 371475 w 2213217"/>
                <a:gd name="connsiteY10" fmla="*/ 4059420 h 7250295"/>
                <a:gd name="connsiteX11" fmla="*/ 495300 w 2213217"/>
                <a:gd name="connsiteY11" fmla="*/ 4278495 h 7250295"/>
                <a:gd name="connsiteX12" fmla="*/ 476250 w 2213217"/>
                <a:gd name="connsiteY12" fmla="*/ 4735695 h 7250295"/>
                <a:gd name="connsiteX13" fmla="*/ 476250 w 2213217"/>
                <a:gd name="connsiteY13" fmla="*/ 5097645 h 7250295"/>
                <a:gd name="connsiteX14" fmla="*/ 371475 w 2213217"/>
                <a:gd name="connsiteY14" fmla="*/ 6145395 h 7250295"/>
                <a:gd name="connsiteX15" fmla="*/ 371475 w 2213217"/>
                <a:gd name="connsiteY15" fmla="*/ 6621645 h 7250295"/>
                <a:gd name="connsiteX16" fmla="*/ 400050 w 2213217"/>
                <a:gd name="connsiteY16" fmla="*/ 6821670 h 7250295"/>
                <a:gd name="connsiteX17" fmla="*/ 323850 w 2213217"/>
                <a:gd name="connsiteY17" fmla="*/ 7002645 h 7250295"/>
                <a:gd name="connsiteX18" fmla="*/ 533400 w 2213217"/>
                <a:gd name="connsiteY18" fmla="*/ 7250295 h 7250295"/>
                <a:gd name="connsiteX19" fmla="*/ 958269 w 2213217"/>
                <a:gd name="connsiteY19" fmla="*/ 7136926 h 7250295"/>
                <a:gd name="connsiteX20" fmla="*/ 724772 w 2213217"/>
                <a:gd name="connsiteY20" fmla="*/ 6844746 h 7250295"/>
                <a:gd name="connsiteX21" fmla="*/ 753076 w 2213217"/>
                <a:gd name="connsiteY21" fmla="*/ 6579789 h 7250295"/>
                <a:gd name="connsiteX22" fmla="*/ 738924 w 2213217"/>
                <a:gd name="connsiteY22" fmla="*/ 6250170 h 7250295"/>
                <a:gd name="connsiteX23" fmla="*/ 856500 w 2213217"/>
                <a:gd name="connsiteY23" fmla="*/ 5489132 h 7250295"/>
                <a:gd name="connsiteX24" fmla="*/ 906017 w 2213217"/>
                <a:gd name="connsiteY24" fmla="*/ 5380240 h 7250295"/>
                <a:gd name="connsiteX25" fmla="*/ 898504 w 2213217"/>
                <a:gd name="connsiteY25" fmla="*/ 5308938 h 7250295"/>
                <a:gd name="connsiteX26" fmla="*/ 971550 w 2213217"/>
                <a:gd name="connsiteY26" fmla="*/ 5211945 h 7250295"/>
                <a:gd name="connsiteX27" fmla="*/ 973564 w 2213217"/>
                <a:gd name="connsiteY27" fmla="*/ 5069070 h 7250295"/>
                <a:gd name="connsiteX28" fmla="*/ 1129719 w 2213217"/>
                <a:gd name="connsiteY28" fmla="*/ 4378373 h 7250295"/>
                <a:gd name="connsiteX29" fmla="*/ 1276350 w 2213217"/>
                <a:gd name="connsiteY29" fmla="*/ 4649970 h 7250295"/>
                <a:gd name="connsiteX30" fmla="*/ 1341012 w 2213217"/>
                <a:gd name="connsiteY30" fmla="*/ 4880042 h 7250295"/>
                <a:gd name="connsiteX31" fmla="*/ 1310424 w 2213217"/>
                <a:gd name="connsiteY31" fmla="*/ 4973880 h 7250295"/>
                <a:gd name="connsiteX32" fmla="*/ 1354293 w 2213217"/>
                <a:gd name="connsiteY32" fmla="*/ 5113209 h 7250295"/>
                <a:gd name="connsiteX33" fmla="*/ 1262198 w 2213217"/>
                <a:gd name="connsiteY33" fmla="*/ 5554244 h 7250295"/>
                <a:gd name="connsiteX34" fmla="*/ 1263220 w 2213217"/>
                <a:gd name="connsiteY34" fmla="*/ 6360264 h 7250295"/>
                <a:gd name="connsiteX35" fmla="*/ 1336385 w 2213217"/>
                <a:gd name="connsiteY35" fmla="*/ 6540277 h 7250295"/>
                <a:gd name="connsiteX36" fmla="*/ 1285605 w 2213217"/>
                <a:gd name="connsiteY36" fmla="*/ 6741714 h 7250295"/>
                <a:gd name="connsiteX37" fmla="*/ 1303783 w 2213217"/>
                <a:gd name="connsiteY37" fmla="*/ 6828040 h 7250295"/>
                <a:gd name="connsiteX38" fmla="*/ 1313579 w 2213217"/>
                <a:gd name="connsiteY38" fmla="*/ 7020824 h 7250295"/>
                <a:gd name="connsiteX39" fmla="*/ 1760353 w 2213217"/>
                <a:gd name="connsiteY39" fmla="*/ 7189119 h 7250295"/>
                <a:gd name="connsiteX40" fmla="*/ 2189006 w 2213217"/>
                <a:gd name="connsiteY40" fmla="*/ 7199125 h 7250295"/>
                <a:gd name="connsiteX41" fmla="*/ 2171850 w 2213217"/>
                <a:gd name="connsiteY41" fmla="*/ 7046786 h 7250295"/>
                <a:gd name="connsiteX42" fmla="*/ 1687247 w 2213217"/>
                <a:gd name="connsiteY42" fmla="*/ 6680449 h 7250295"/>
                <a:gd name="connsiteX43" fmla="*/ 1708130 w 2213217"/>
                <a:gd name="connsiteY43" fmla="*/ 6550072 h 7250295"/>
                <a:gd name="connsiteX44" fmla="*/ 1668617 w 2213217"/>
                <a:gd name="connsiteY44" fmla="*/ 6451067 h 7250295"/>
                <a:gd name="connsiteX45" fmla="*/ 1657350 w 2213217"/>
                <a:gd name="connsiteY45" fmla="*/ 6250170 h 7250295"/>
                <a:gd name="connsiteX46" fmla="*/ 1679014 w 2213217"/>
                <a:gd name="connsiteY46" fmla="*/ 5979714 h 7250295"/>
                <a:gd name="connsiteX47" fmla="*/ 1727631 w 2213217"/>
                <a:gd name="connsiteY47" fmla="*/ 5512209 h 7250295"/>
                <a:gd name="connsiteX48" fmla="*/ 1739049 w 2213217"/>
                <a:gd name="connsiteY48" fmla="*/ 5363804 h 7250295"/>
                <a:gd name="connsiteX49" fmla="*/ 1797611 w 2213217"/>
                <a:gd name="connsiteY49" fmla="*/ 5317321 h 7250295"/>
                <a:gd name="connsiteX50" fmla="*/ 1884207 w 2213217"/>
                <a:gd name="connsiteY50" fmla="*/ 5097645 h 7250295"/>
                <a:gd name="connsiteX51" fmla="*/ 1909357 w 2213217"/>
                <a:gd name="connsiteY51" fmla="*/ 4805496 h 7250295"/>
                <a:gd name="connsiteX52" fmla="*/ 1900373 w 2213217"/>
                <a:gd name="connsiteY52" fmla="*/ 4348776 h 7250295"/>
                <a:gd name="connsiteX53" fmla="*/ 1881052 w 2213217"/>
                <a:gd name="connsiteY53" fmla="*/ 3902573 h 7250295"/>
                <a:gd name="connsiteX54" fmla="*/ 1855362 w 2213217"/>
                <a:gd name="connsiteY54" fmla="*/ 3584643 h 7250295"/>
                <a:gd name="connsiteX55" fmla="*/ 2056257 w 2213217"/>
                <a:gd name="connsiteY55" fmla="*/ 2654077 h 7250295"/>
                <a:gd name="connsiteX56" fmla="*/ 2042707 w 2213217"/>
                <a:gd name="connsiteY56" fmla="*/ 2404684 h 7250295"/>
                <a:gd name="connsiteX57" fmla="*/ 1981200 w 2213217"/>
                <a:gd name="connsiteY57" fmla="*/ 1864914 h 7250295"/>
                <a:gd name="connsiteX58" fmla="*/ 1936459 w 2213217"/>
                <a:gd name="connsiteY58" fmla="*/ 1677029 h 7250295"/>
                <a:gd name="connsiteX59" fmla="*/ 1922037 w 2213217"/>
                <a:gd name="connsiteY59" fmla="*/ 1432534 h 7250295"/>
                <a:gd name="connsiteX60" fmla="*/ 1874412 w 2213217"/>
                <a:gd name="connsiteY60" fmla="*/ 1302338 h 7250295"/>
                <a:gd name="connsiteX61" fmla="*/ 1407687 w 2213217"/>
                <a:gd name="connsiteY61" fmla="*/ 1134975 h 7250295"/>
                <a:gd name="connsiteX62" fmla="*/ 1309221 w 2213217"/>
                <a:gd name="connsiteY62" fmla="*/ 1020075 h 7250295"/>
                <a:gd name="connsiteX63" fmla="*/ 1365230 w 2213217"/>
                <a:gd name="connsiteY63" fmla="*/ 821521 h 7250295"/>
                <a:gd name="connsiteX64" fmla="*/ 1433407 w 2213217"/>
                <a:gd name="connsiteY64" fmla="*/ 622909 h 7250295"/>
                <a:gd name="connsiteX65" fmla="*/ 1444916 w 2213217"/>
                <a:gd name="connsiteY65" fmla="*/ 380757 h 7250295"/>
                <a:gd name="connsiteX66" fmla="*/ 1330946 w 2213217"/>
                <a:gd name="connsiteY66" fmla="*/ 143773 h 7250295"/>
                <a:gd name="connsiteX67" fmla="*/ 1063645 w 2213217"/>
                <a:gd name="connsiteY67" fmla="*/ 568 h 7250295"/>
                <a:gd name="connsiteX0" fmla="*/ 1063645 w 2213217"/>
                <a:gd name="connsiteY0" fmla="*/ 568 h 7244526"/>
                <a:gd name="connsiteX1" fmla="*/ 809625 w 2213217"/>
                <a:gd name="connsiteY1" fmla="*/ 116070 h 7244526"/>
                <a:gd name="connsiteX2" fmla="*/ 685800 w 2213217"/>
                <a:gd name="connsiteY2" fmla="*/ 297045 h 7244526"/>
                <a:gd name="connsiteX3" fmla="*/ 704850 w 2213217"/>
                <a:gd name="connsiteY3" fmla="*/ 620895 h 7244526"/>
                <a:gd name="connsiteX4" fmla="*/ 838200 w 2213217"/>
                <a:gd name="connsiteY4" fmla="*/ 897120 h 7244526"/>
                <a:gd name="connsiteX5" fmla="*/ 742950 w 2213217"/>
                <a:gd name="connsiteY5" fmla="*/ 1011420 h 7244526"/>
                <a:gd name="connsiteX6" fmla="*/ 133350 w 2213217"/>
                <a:gd name="connsiteY6" fmla="*/ 1220970 h 7244526"/>
                <a:gd name="connsiteX7" fmla="*/ 0 w 2213217"/>
                <a:gd name="connsiteY7" fmla="*/ 2211570 h 7244526"/>
                <a:gd name="connsiteX8" fmla="*/ 333375 w 2213217"/>
                <a:gd name="connsiteY8" fmla="*/ 3106920 h 7244526"/>
                <a:gd name="connsiteX9" fmla="*/ 247650 w 2213217"/>
                <a:gd name="connsiteY9" fmla="*/ 3840345 h 7244526"/>
                <a:gd name="connsiteX10" fmla="*/ 371475 w 2213217"/>
                <a:gd name="connsiteY10" fmla="*/ 4059420 h 7244526"/>
                <a:gd name="connsiteX11" fmla="*/ 495300 w 2213217"/>
                <a:gd name="connsiteY11" fmla="*/ 4278495 h 7244526"/>
                <a:gd name="connsiteX12" fmla="*/ 476250 w 2213217"/>
                <a:gd name="connsiteY12" fmla="*/ 4735695 h 7244526"/>
                <a:gd name="connsiteX13" fmla="*/ 476250 w 2213217"/>
                <a:gd name="connsiteY13" fmla="*/ 5097645 h 7244526"/>
                <a:gd name="connsiteX14" fmla="*/ 371475 w 2213217"/>
                <a:gd name="connsiteY14" fmla="*/ 6145395 h 7244526"/>
                <a:gd name="connsiteX15" fmla="*/ 371475 w 2213217"/>
                <a:gd name="connsiteY15" fmla="*/ 6621645 h 7244526"/>
                <a:gd name="connsiteX16" fmla="*/ 400050 w 2213217"/>
                <a:gd name="connsiteY16" fmla="*/ 6821670 h 7244526"/>
                <a:gd name="connsiteX17" fmla="*/ 323850 w 2213217"/>
                <a:gd name="connsiteY17" fmla="*/ 7002645 h 7244526"/>
                <a:gd name="connsiteX18" fmla="*/ 605514 w 2213217"/>
                <a:gd name="connsiteY18" fmla="*/ 7244526 h 7244526"/>
                <a:gd name="connsiteX19" fmla="*/ 958269 w 2213217"/>
                <a:gd name="connsiteY19" fmla="*/ 7136926 h 7244526"/>
                <a:gd name="connsiteX20" fmla="*/ 724772 w 2213217"/>
                <a:gd name="connsiteY20" fmla="*/ 6844746 h 7244526"/>
                <a:gd name="connsiteX21" fmla="*/ 753076 w 2213217"/>
                <a:gd name="connsiteY21" fmla="*/ 6579789 h 7244526"/>
                <a:gd name="connsiteX22" fmla="*/ 738924 w 2213217"/>
                <a:gd name="connsiteY22" fmla="*/ 6250170 h 7244526"/>
                <a:gd name="connsiteX23" fmla="*/ 856500 w 2213217"/>
                <a:gd name="connsiteY23" fmla="*/ 5489132 h 7244526"/>
                <a:gd name="connsiteX24" fmla="*/ 906017 w 2213217"/>
                <a:gd name="connsiteY24" fmla="*/ 5380240 h 7244526"/>
                <a:gd name="connsiteX25" fmla="*/ 898504 w 2213217"/>
                <a:gd name="connsiteY25" fmla="*/ 5308938 h 7244526"/>
                <a:gd name="connsiteX26" fmla="*/ 971550 w 2213217"/>
                <a:gd name="connsiteY26" fmla="*/ 5211945 h 7244526"/>
                <a:gd name="connsiteX27" fmla="*/ 973564 w 2213217"/>
                <a:gd name="connsiteY27" fmla="*/ 5069070 h 7244526"/>
                <a:gd name="connsiteX28" fmla="*/ 1129719 w 2213217"/>
                <a:gd name="connsiteY28" fmla="*/ 4378373 h 7244526"/>
                <a:gd name="connsiteX29" fmla="*/ 1276350 w 2213217"/>
                <a:gd name="connsiteY29" fmla="*/ 4649970 h 7244526"/>
                <a:gd name="connsiteX30" fmla="*/ 1341012 w 2213217"/>
                <a:gd name="connsiteY30" fmla="*/ 4880042 h 7244526"/>
                <a:gd name="connsiteX31" fmla="*/ 1310424 w 2213217"/>
                <a:gd name="connsiteY31" fmla="*/ 4973880 h 7244526"/>
                <a:gd name="connsiteX32" fmla="*/ 1354293 w 2213217"/>
                <a:gd name="connsiteY32" fmla="*/ 5113209 h 7244526"/>
                <a:gd name="connsiteX33" fmla="*/ 1262198 w 2213217"/>
                <a:gd name="connsiteY33" fmla="*/ 5554244 h 7244526"/>
                <a:gd name="connsiteX34" fmla="*/ 1263220 w 2213217"/>
                <a:gd name="connsiteY34" fmla="*/ 6360264 h 7244526"/>
                <a:gd name="connsiteX35" fmla="*/ 1336385 w 2213217"/>
                <a:gd name="connsiteY35" fmla="*/ 6540277 h 7244526"/>
                <a:gd name="connsiteX36" fmla="*/ 1285605 w 2213217"/>
                <a:gd name="connsiteY36" fmla="*/ 6741714 h 7244526"/>
                <a:gd name="connsiteX37" fmla="*/ 1303783 w 2213217"/>
                <a:gd name="connsiteY37" fmla="*/ 6828040 h 7244526"/>
                <a:gd name="connsiteX38" fmla="*/ 1313579 w 2213217"/>
                <a:gd name="connsiteY38" fmla="*/ 7020824 h 7244526"/>
                <a:gd name="connsiteX39" fmla="*/ 1760353 w 2213217"/>
                <a:gd name="connsiteY39" fmla="*/ 7189119 h 7244526"/>
                <a:gd name="connsiteX40" fmla="*/ 2189006 w 2213217"/>
                <a:gd name="connsiteY40" fmla="*/ 7199125 h 7244526"/>
                <a:gd name="connsiteX41" fmla="*/ 2171850 w 2213217"/>
                <a:gd name="connsiteY41" fmla="*/ 7046786 h 7244526"/>
                <a:gd name="connsiteX42" fmla="*/ 1687247 w 2213217"/>
                <a:gd name="connsiteY42" fmla="*/ 6680449 h 7244526"/>
                <a:gd name="connsiteX43" fmla="*/ 1708130 w 2213217"/>
                <a:gd name="connsiteY43" fmla="*/ 6550072 h 7244526"/>
                <a:gd name="connsiteX44" fmla="*/ 1668617 w 2213217"/>
                <a:gd name="connsiteY44" fmla="*/ 6451067 h 7244526"/>
                <a:gd name="connsiteX45" fmla="*/ 1657350 w 2213217"/>
                <a:gd name="connsiteY45" fmla="*/ 6250170 h 7244526"/>
                <a:gd name="connsiteX46" fmla="*/ 1679014 w 2213217"/>
                <a:gd name="connsiteY46" fmla="*/ 5979714 h 7244526"/>
                <a:gd name="connsiteX47" fmla="*/ 1727631 w 2213217"/>
                <a:gd name="connsiteY47" fmla="*/ 5512209 h 7244526"/>
                <a:gd name="connsiteX48" fmla="*/ 1739049 w 2213217"/>
                <a:gd name="connsiteY48" fmla="*/ 5363804 h 7244526"/>
                <a:gd name="connsiteX49" fmla="*/ 1797611 w 2213217"/>
                <a:gd name="connsiteY49" fmla="*/ 5317321 h 7244526"/>
                <a:gd name="connsiteX50" fmla="*/ 1884207 w 2213217"/>
                <a:gd name="connsiteY50" fmla="*/ 5097645 h 7244526"/>
                <a:gd name="connsiteX51" fmla="*/ 1909357 w 2213217"/>
                <a:gd name="connsiteY51" fmla="*/ 4805496 h 7244526"/>
                <a:gd name="connsiteX52" fmla="*/ 1900373 w 2213217"/>
                <a:gd name="connsiteY52" fmla="*/ 4348776 h 7244526"/>
                <a:gd name="connsiteX53" fmla="*/ 1881052 w 2213217"/>
                <a:gd name="connsiteY53" fmla="*/ 3902573 h 7244526"/>
                <a:gd name="connsiteX54" fmla="*/ 1855362 w 2213217"/>
                <a:gd name="connsiteY54" fmla="*/ 3584643 h 7244526"/>
                <a:gd name="connsiteX55" fmla="*/ 2056257 w 2213217"/>
                <a:gd name="connsiteY55" fmla="*/ 2654077 h 7244526"/>
                <a:gd name="connsiteX56" fmla="*/ 2042707 w 2213217"/>
                <a:gd name="connsiteY56" fmla="*/ 2404684 h 7244526"/>
                <a:gd name="connsiteX57" fmla="*/ 1981200 w 2213217"/>
                <a:gd name="connsiteY57" fmla="*/ 1864914 h 7244526"/>
                <a:gd name="connsiteX58" fmla="*/ 1936459 w 2213217"/>
                <a:gd name="connsiteY58" fmla="*/ 1677029 h 7244526"/>
                <a:gd name="connsiteX59" fmla="*/ 1922037 w 2213217"/>
                <a:gd name="connsiteY59" fmla="*/ 1432534 h 7244526"/>
                <a:gd name="connsiteX60" fmla="*/ 1874412 w 2213217"/>
                <a:gd name="connsiteY60" fmla="*/ 1302338 h 7244526"/>
                <a:gd name="connsiteX61" fmla="*/ 1407687 w 2213217"/>
                <a:gd name="connsiteY61" fmla="*/ 1134975 h 7244526"/>
                <a:gd name="connsiteX62" fmla="*/ 1309221 w 2213217"/>
                <a:gd name="connsiteY62" fmla="*/ 1020075 h 7244526"/>
                <a:gd name="connsiteX63" fmla="*/ 1365230 w 2213217"/>
                <a:gd name="connsiteY63" fmla="*/ 821521 h 7244526"/>
                <a:gd name="connsiteX64" fmla="*/ 1433407 w 2213217"/>
                <a:gd name="connsiteY64" fmla="*/ 622909 h 7244526"/>
                <a:gd name="connsiteX65" fmla="*/ 1444916 w 2213217"/>
                <a:gd name="connsiteY65" fmla="*/ 380757 h 7244526"/>
                <a:gd name="connsiteX66" fmla="*/ 1330946 w 2213217"/>
                <a:gd name="connsiteY66" fmla="*/ 143773 h 7244526"/>
                <a:gd name="connsiteX67" fmla="*/ 1063645 w 2213217"/>
                <a:gd name="connsiteY67" fmla="*/ 568 h 7244526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23850 w 2213217"/>
                <a:gd name="connsiteY17" fmla="*/ 7002645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00050 w 2213217"/>
                <a:gd name="connsiteY16" fmla="*/ 6821670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71475 w 2213217"/>
                <a:gd name="connsiteY15" fmla="*/ 6621645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71475 w 2213217"/>
                <a:gd name="connsiteY14" fmla="*/ 6145395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76250 w 2213217"/>
                <a:gd name="connsiteY13" fmla="*/ 5097645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76250 w 2213217"/>
                <a:gd name="connsiteY12" fmla="*/ 4735695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0672 w 2213217"/>
                <a:gd name="connsiteY12" fmla="*/ 4980881 h 7252515"/>
                <a:gd name="connsiteX13" fmla="*/ 458942 w 2213217"/>
                <a:gd name="connsiteY13" fmla="*/ 5126491 h 7252515"/>
                <a:gd name="connsiteX14" fmla="*/ 383013 w 2213217"/>
                <a:gd name="connsiteY14" fmla="*/ 6154049 h 7252515"/>
                <a:gd name="connsiteX15" fmla="*/ 348398 w 2213217"/>
                <a:gd name="connsiteY15" fmla="*/ 6604338 h 7252515"/>
                <a:gd name="connsiteX16" fmla="*/ 420242 w 2213217"/>
                <a:gd name="connsiteY16" fmla="*/ 6827439 h 7252515"/>
                <a:gd name="connsiteX17" fmla="*/ 367118 w 2213217"/>
                <a:gd name="connsiteY17" fmla="*/ 6982453 h 7252515"/>
                <a:gd name="connsiteX18" fmla="*/ 605514 w 2213217"/>
                <a:gd name="connsiteY18" fmla="*/ 7244526 h 7252515"/>
                <a:gd name="connsiteX19" fmla="*/ 958269 w 2213217"/>
                <a:gd name="connsiteY19" fmla="*/ 7136926 h 7252515"/>
                <a:gd name="connsiteX20" fmla="*/ 724772 w 2213217"/>
                <a:gd name="connsiteY20" fmla="*/ 6844746 h 7252515"/>
                <a:gd name="connsiteX21" fmla="*/ 753076 w 2213217"/>
                <a:gd name="connsiteY21" fmla="*/ 6579789 h 7252515"/>
                <a:gd name="connsiteX22" fmla="*/ 738924 w 2213217"/>
                <a:gd name="connsiteY22" fmla="*/ 6250170 h 7252515"/>
                <a:gd name="connsiteX23" fmla="*/ 856500 w 2213217"/>
                <a:gd name="connsiteY23" fmla="*/ 5489132 h 7252515"/>
                <a:gd name="connsiteX24" fmla="*/ 906017 w 2213217"/>
                <a:gd name="connsiteY24" fmla="*/ 5380240 h 7252515"/>
                <a:gd name="connsiteX25" fmla="*/ 898504 w 2213217"/>
                <a:gd name="connsiteY25" fmla="*/ 5308938 h 7252515"/>
                <a:gd name="connsiteX26" fmla="*/ 971550 w 2213217"/>
                <a:gd name="connsiteY26" fmla="*/ 5211945 h 7252515"/>
                <a:gd name="connsiteX27" fmla="*/ 973564 w 2213217"/>
                <a:gd name="connsiteY27" fmla="*/ 5069070 h 7252515"/>
                <a:gd name="connsiteX28" fmla="*/ 1129719 w 2213217"/>
                <a:gd name="connsiteY28" fmla="*/ 4378373 h 7252515"/>
                <a:gd name="connsiteX29" fmla="*/ 1276350 w 2213217"/>
                <a:gd name="connsiteY29" fmla="*/ 4649970 h 7252515"/>
                <a:gd name="connsiteX30" fmla="*/ 1341012 w 2213217"/>
                <a:gd name="connsiteY30" fmla="*/ 4880042 h 7252515"/>
                <a:gd name="connsiteX31" fmla="*/ 1310424 w 2213217"/>
                <a:gd name="connsiteY31" fmla="*/ 4973880 h 7252515"/>
                <a:gd name="connsiteX32" fmla="*/ 1354293 w 2213217"/>
                <a:gd name="connsiteY32" fmla="*/ 5113209 h 7252515"/>
                <a:gd name="connsiteX33" fmla="*/ 1262198 w 2213217"/>
                <a:gd name="connsiteY33" fmla="*/ 5554244 h 7252515"/>
                <a:gd name="connsiteX34" fmla="*/ 1263220 w 2213217"/>
                <a:gd name="connsiteY34" fmla="*/ 6360264 h 7252515"/>
                <a:gd name="connsiteX35" fmla="*/ 1336385 w 2213217"/>
                <a:gd name="connsiteY35" fmla="*/ 6540277 h 7252515"/>
                <a:gd name="connsiteX36" fmla="*/ 1285605 w 2213217"/>
                <a:gd name="connsiteY36" fmla="*/ 6741714 h 7252515"/>
                <a:gd name="connsiteX37" fmla="*/ 1303783 w 2213217"/>
                <a:gd name="connsiteY37" fmla="*/ 6828040 h 7252515"/>
                <a:gd name="connsiteX38" fmla="*/ 1313579 w 2213217"/>
                <a:gd name="connsiteY38" fmla="*/ 7020824 h 7252515"/>
                <a:gd name="connsiteX39" fmla="*/ 1760353 w 2213217"/>
                <a:gd name="connsiteY39" fmla="*/ 7189119 h 7252515"/>
                <a:gd name="connsiteX40" fmla="*/ 2189006 w 2213217"/>
                <a:gd name="connsiteY40" fmla="*/ 7199125 h 7252515"/>
                <a:gd name="connsiteX41" fmla="*/ 2171850 w 2213217"/>
                <a:gd name="connsiteY41" fmla="*/ 7046786 h 7252515"/>
                <a:gd name="connsiteX42" fmla="*/ 1687247 w 2213217"/>
                <a:gd name="connsiteY42" fmla="*/ 6680449 h 7252515"/>
                <a:gd name="connsiteX43" fmla="*/ 1708130 w 2213217"/>
                <a:gd name="connsiteY43" fmla="*/ 6550072 h 7252515"/>
                <a:gd name="connsiteX44" fmla="*/ 1668617 w 2213217"/>
                <a:gd name="connsiteY44" fmla="*/ 6451067 h 7252515"/>
                <a:gd name="connsiteX45" fmla="*/ 1657350 w 2213217"/>
                <a:gd name="connsiteY45" fmla="*/ 6250170 h 7252515"/>
                <a:gd name="connsiteX46" fmla="*/ 1679014 w 2213217"/>
                <a:gd name="connsiteY46" fmla="*/ 5979714 h 7252515"/>
                <a:gd name="connsiteX47" fmla="*/ 1727631 w 2213217"/>
                <a:gd name="connsiteY47" fmla="*/ 5512209 h 7252515"/>
                <a:gd name="connsiteX48" fmla="*/ 1739049 w 2213217"/>
                <a:gd name="connsiteY48" fmla="*/ 5363804 h 7252515"/>
                <a:gd name="connsiteX49" fmla="*/ 1797611 w 2213217"/>
                <a:gd name="connsiteY49" fmla="*/ 5317321 h 7252515"/>
                <a:gd name="connsiteX50" fmla="*/ 1884207 w 2213217"/>
                <a:gd name="connsiteY50" fmla="*/ 5097645 h 7252515"/>
                <a:gd name="connsiteX51" fmla="*/ 1909357 w 2213217"/>
                <a:gd name="connsiteY51" fmla="*/ 4805496 h 7252515"/>
                <a:gd name="connsiteX52" fmla="*/ 1900373 w 2213217"/>
                <a:gd name="connsiteY52" fmla="*/ 4348776 h 7252515"/>
                <a:gd name="connsiteX53" fmla="*/ 1881052 w 2213217"/>
                <a:gd name="connsiteY53" fmla="*/ 3902573 h 7252515"/>
                <a:gd name="connsiteX54" fmla="*/ 1855362 w 2213217"/>
                <a:gd name="connsiteY54" fmla="*/ 3584643 h 7252515"/>
                <a:gd name="connsiteX55" fmla="*/ 2056257 w 2213217"/>
                <a:gd name="connsiteY55" fmla="*/ 2654077 h 7252515"/>
                <a:gd name="connsiteX56" fmla="*/ 2042707 w 2213217"/>
                <a:gd name="connsiteY56" fmla="*/ 2404684 h 7252515"/>
                <a:gd name="connsiteX57" fmla="*/ 1981200 w 2213217"/>
                <a:gd name="connsiteY57" fmla="*/ 1864914 h 7252515"/>
                <a:gd name="connsiteX58" fmla="*/ 1936459 w 2213217"/>
                <a:gd name="connsiteY58" fmla="*/ 1677029 h 7252515"/>
                <a:gd name="connsiteX59" fmla="*/ 1922037 w 2213217"/>
                <a:gd name="connsiteY59" fmla="*/ 1432534 h 7252515"/>
                <a:gd name="connsiteX60" fmla="*/ 1874412 w 2213217"/>
                <a:gd name="connsiteY60" fmla="*/ 1302338 h 7252515"/>
                <a:gd name="connsiteX61" fmla="*/ 1407687 w 2213217"/>
                <a:gd name="connsiteY61" fmla="*/ 1134975 h 7252515"/>
                <a:gd name="connsiteX62" fmla="*/ 1309221 w 2213217"/>
                <a:gd name="connsiteY62" fmla="*/ 1020075 h 7252515"/>
                <a:gd name="connsiteX63" fmla="*/ 1365230 w 2213217"/>
                <a:gd name="connsiteY63" fmla="*/ 821521 h 7252515"/>
                <a:gd name="connsiteX64" fmla="*/ 1433407 w 2213217"/>
                <a:gd name="connsiteY64" fmla="*/ 622909 h 7252515"/>
                <a:gd name="connsiteX65" fmla="*/ 1444916 w 2213217"/>
                <a:gd name="connsiteY65" fmla="*/ 380757 h 7252515"/>
                <a:gd name="connsiteX66" fmla="*/ 1330946 w 2213217"/>
                <a:gd name="connsiteY66" fmla="*/ 143773 h 7252515"/>
                <a:gd name="connsiteX67" fmla="*/ 1063645 w 2213217"/>
                <a:gd name="connsiteY67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504586 w 2213217"/>
                <a:gd name="connsiteY12" fmla="*/ 4793958 h 7252515"/>
                <a:gd name="connsiteX13" fmla="*/ 490672 w 2213217"/>
                <a:gd name="connsiteY13" fmla="*/ 4980881 h 7252515"/>
                <a:gd name="connsiteX14" fmla="*/ 458942 w 2213217"/>
                <a:gd name="connsiteY14" fmla="*/ 5126491 h 7252515"/>
                <a:gd name="connsiteX15" fmla="*/ 383013 w 2213217"/>
                <a:gd name="connsiteY15" fmla="*/ 6154049 h 7252515"/>
                <a:gd name="connsiteX16" fmla="*/ 348398 w 2213217"/>
                <a:gd name="connsiteY16" fmla="*/ 6604338 h 7252515"/>
                <a:gd name="connsiteX17" fmla="*/ 420242 w 2213217"/>
                <a:gd name="connsiteY17" fmla="*/ 6827439 h 7252515"/>
                <a:gd name="connsiteX18" fmla="*/ 367118 w 2213217"/>
                <a:gd name="connsiteY18" fmla="*/ 6982453 h 7252515"/>
                <a:gd name="connsiteX19" fmla="*/ 605514 w 2213217"/>
                <a:gd name="connsiteY19" fmla="*/ 7244526 h 7252515"/>
                <a:gd name="connsiteX20" fmla="*/ 958269 w 2213217"/>
                <a:gd name="connsiteY20" fmla="*/ 7136926 h 7252515"/>
                <a:gd name="connsiteX21" fmla="*/ 724772 w 2213217"/>
                <a:gd name="connsiteY21" fmla="*/ 6844746 h 7252515"/>
                <a:gd name="connsiteX22" fmla="*/ 753076 w 2213217"/>
                <a:gd name="connsiteY22" fmla="*/ 6579789 h 7252515"/>
                <a:gd name="connsiteX23" fmla="*/ 738924 w 2213217"/>
                <a:gd name="connsiteY23" fmla="*/ 6250170 h 7252515"/>
                <a:gd name="connsiteX24" fmla="*/ 856500 w 2213217"/>
                <a:gd name="connsiteY24" fmla="*/ 5489132 h 7252515"/>
                <a:gd name="connsiteX25" fmla="*/ 906017 w 2213217"/>
                <a:gd name="connsiteY25" fmla="*/ 5380240 h 7252515"/>
                <a:gd name="connsiteX26" fmla="*/ 898504 w 2213217"/>
                <a:gd name="connsiteY26" fmla="*/ 5308938 h 7252515"/>
                <a:gd name="connsiteX27" fmla="*/ 971550 w 2213217"/>
                <a:gd name="connsiteY27" fmla="*/ 5211945 h 7252515"/>
                <a:gd name="connsiteX28" fmla="*/ 973564 w 2213217"/>
                <a:gd name="connsiteY28" fmla="*/ 5069070 h 7252515"/>
                <a:gd name="connsiteX29" fmla="*/ 1129719 w 2213217"/>
                <a:gd name="connsiteY29" fmla="*/ 4378373 h 7252515"/>
                <a:gd name="connsiteX30" fmla="*/ 1276350 w 2213217"/>
                <a:gd name="connsiteY30" fmla="*/ 4649970 h 7252515"/>
                <a:gd name="connsiteX31" fmla="*/ 1341012 w 2213217"/>
                <a:gd name="connsiteY31" fmla="*/ 4880042 h 7252515"/>
                <a:gd name="connsiteX32" fmla="*/ 1310424 w 2213217"/>
                <a:gd name="connsiteY32" fmla="*/ 4973880 h 7252515"/>
                <a:gd name="connsiteX33" fmla="*/ 1354293 w 2213217"/>
                <a:gd name="connsiteY33" fmla="*/ 5113209 h 7252515"/>
                <a:gd name="connsiteX34" fmla="*/ 1262198 w 2213217"/>
                <a:gd name="connsiteY34" fmla="*/ 5554244 h 7252515"/>
                <a:gd name="connsiteX35" fmla="*/ 1263220 w 2213217"/>
                <a:gd name="connsiteY35" fmla="*/ 6360264 h 7252515"/>
                <a:gd name="connsiteX36" fmla="*/ 1336385 w 2213217"/>
                <a:gd name="connsiteY36" fmla="*/ 6540277 h 7252515"/>
                <a:gd name="connsiteX37" fmla="*/ 1285605 w 2213217"/>
                <a:gd name="connsiteY37" fmla="*/ 6741714 h 7252515"/>
                <a:gd name="connsiteX38" fmla="*/ 1303783 w 2213217"/>
                <a:gd name="connsiteY38" fmla="*/ 6828040 h 7252515"/>
                <a:gd name="connsiteX39" fmla="*/ 1313579 w 2213217"/>
                <a:gd name="connsiteY39" fmla="*/ 7020824 h 7252515"/>
                <a:gd name="connsiteX40" fmla="*/ 1760353 w 2213217"/>
                <a:gd name="connsiteY40" fmla="*/ 7189119 h 7252515"/>
                <a:gd name="connsiteX41" fmla="*/ 2189006 w 2213217"/>
                <a:gd name="connsiteY41" fmla="*/ 7199125 h 7252515"/>
                <a:gd name="connsiteX42" fmla="*/ 2171850 w 2213217"/>
                <a:gd name="connsiteY42" fmla="*/ 7046786 h 7252515"/>
                <a:gd name="connsiteX43" fmla="*/ 1687247 w 2213217"/>
                <a:gd name="connsiteY43" fmla="*/ 6680449 h 7252515"/>
                <a:gd name="connsiteX44" fmla="*/ 1708130 w 2213217"/>
                <a:gd name="connsiteY44" fmla="*/ 6550072 h 7252515"/>
                <a:gd name="connsiteX45" fmla="*/ 1668617 w 2213217"/>
                <a:gd name="connsiteY45" fmla="*/ 6451067 h 7252515"/>
                <a:gd name="connsiteX46" fmla="*/ 1657350 w 2213217"/>
                <a:gd name="connsiteY46" fmla="*/ 6250170 h 7252515"/>
                <a:gd name="connsiteX47" fmla="*/ 1679014 w 2213217"/>
                <a:gd name="connsiteY47" fmla="*/ 5979714 h 7252515"/>
                <a:gd name="connsiteX48" fmla="*/ 1727631 w 2213217"/>
                <a:gd name="connsiteY48" fmla="*/ 5512209 h 7252515"/>
                <a:gd name="connsiteX49" fmla="*/ 1739049 w 2213217"/>
                <a:gd name="connsiteY49" fmla="*/ 5363804 h 7252515"/>
                <a:gd name="connsiteX50" fmla="*/ 1797611 w 2213217"/>
                <a:gd name="connsiteY50" fmla="*/ 5317321 h 7252515"/>
                <a:gd name="connsiteX51" fmla="*/ 1884207 w 2213217"/>
                <a:gd name="connsiteY51" fmla="*/ 5097645 h 7252515"/>
                <a:gd name="connsiteX52" fmla="*/ 1909357 w 2213217"/>
                <a:gd name="connsiteY52" fmla="*/ 4805496 h 7252515"/>
                <a:gd name="connsiteX53" fmla="*/ 1900373 w 2213217"/>
                <a:gd name="connsiteY53" fmla="*/ 4348776 h 7252515"/>
                <a:gd name="connsiteX54" fmla="*/ 1881052 w 2213217"/>
                <a:gd name="connsiteY54" fmla="*/ 3902573 h 7252515"/>
                <a:gd name="connsiteX55" fmla="*/ 1855362 w 2213217"/>
                <a:gd name="connsiteY55" fmla="*/ 3584643 h 7252515"/>
                <a:gd name="connsiteX56" fmla="*/ 2056257 w 2213217"/>
                <a:gd name="connsiteY56" fmla="*/ 2654077 h 7252515"/>
                <a:gd name="connsiteX57" fmla="*/ 2042707 w 2213217"/>
                <a:gd name="connsiteY57" fmla="*/ 2404684 h 7252515"/>
                <a:gd name="connsiteX58" fmla="*/ 1981200 w 2213217"/>
                <a:gd name="connsiteY58" fmla="*/ 1864914 h 7252515"/>
                <a:gd name="connsiteX59" fmla="*/ 1936459 w 2213217"/>
                <a:gd name="connsiteY59" fmla="*/ 1677029 h 7252515"/>
                <a:gd name="connsiteX60" fmla="*/ 1922037 w 2213217"/>
                <a:gd name="connsiteY60" fmla="*/ 1432534 h 7252515"/>
                <a:gd name="connsiteX61" fmla="*/ 1874412 w 2213217"/>
                <a:gd name="connsiteY61" fmla="*/ 1302338 h 7252515"/>
                <a:gd name="connsiteX62" fmla="*/ 1407687 w 2213217"/>
                <a:gd name="connsiteY62" fmla="*/ 1134975 h 7252515"/>
                <a:gd name="connsiteX63" fmla="*/ 1309221 w 2213217"/>
                <a:gd name="connsiteY63" fmla="*/ 1020075 h 7252515"/>
                <a:gd name="connsiteX64" fmla="*/ 1365230 w 2213217"/>
                <a:gd name="connsiteY64" fmla="*/ 821521 h 7252515"/>
                <a:gd name="connsiteX65" fmla="*/ 1433407 w 2213217"/>
                <a:gd name="connsiteY65" fmla="*/ 622909 h 7252515"/>
                <a:gd name="connsiteX66" fmla="*/ 1444916 w 2213217"/>
                <a:gd name="connsiteY66" fmla="*/ 380757 h 7252515"/>
                <a:gd name="connsiteX67" fmla="*/ 1330946 w 2213217"/>
                <a:gd name="connsiteY67" fmla="*/ 143773 h 7252515"/>
                <a:gd name="connsiteX68" fmla="*/ 1063645 w 2213217"/>
                <a:gd name="connsiteY68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84394 w 2213217"/>
                <a:gd name="connsiteY12" fmla="*/ 4600693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95300 w 2213217"/>
                <a:gd name="connsiteY11" fmla="*/ 4278495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20302 w 2213217"/>
                <a:gd name="connsiteY11" fmla="*/ 4194843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1475 w 2213217"/>
                <a:gd name="connsiteY10" fmla="*/ 4059420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7650 w 2213217"/>
                <a:gd name="connsiteY9" fmla="*/ 3840345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63421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33375 w 2213217"/>
                <a:gd name="connsiteY8" fmla="*/ 310692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287222 w 2213217"/>
                <a:gd name="connsiteY8" fmla="*/ 3112689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04530 w 2213217"/>
                <a:gd name="connsiteY8" fmla="*/ 3127112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63645 w 2213217"/>
                <a:gd name="connsiteY0" fmla="*/ 568 h 7252515"/>
                <a:gd name="connsiteX1" fmla="*/ 809625 w 2213217"/>
                <a:gd name="connsiteY1" fmla="*/ 116070 h 7252515"/>
                <a:gd name="connsiteX2" fmla="*/ 685800 w 2213217"/>
                <a:gd name="connsiteY2" fmla="*/ 297045 h 7252515"/>
                <a:gd name="connsiteX3" fmla="*/ 704850 w 2213217"/>
                <a:gd name="connsiteY3" fmla="*/ 620895 h 7252515"/>
                <a:gd name="connsiteX4" fmla="*/ 838200 w 2213217"/>
                <a:gd name="connsiteY4" fmla="*/ 897120 h 7252515"/>
                <a:gd name="connsiteX5" fmla="*/ 742950 w 2213217"/>
                <a:gd name="connsiteY5" fmla="*/ 1011420 h 7252515"/>
                <a:gd name="connsiteX6" fmla="*/ 133350 w 2213217"/>
                <a:gd name="connsiteY6" fmla="*/ 1220970 h 7252515"/>
                <a:gd name="connsiteX7" fmla="*/ 0 w 2213217"/>
                <a:gd name="connsiteY7" fmla="*/ 2211570 h 7252515"/>
                <a:gd name="connsiteX8" fmla="*/ 313183 w 2213217"/>
                <a:gd name="connsiteY8" fmla="*/ 3017500 h 7252515"/>
                <a:gd name="connsiteX9" fmla="*/ 241881 w 2213217"/>
                <a:gd name="connsiteY9" fmla="*/ 3814384 h 7252515"/>
                <a:gd name="connsiteX10" fmla="*/ 377244 w 2213217"/>
                <a:gd name="connsiteY10" fmla="*/ 3984422 h 7252515"/>
                <a:gd name="connsiteX11" fmla="*/ 434725 w 2213217"/>
                <a:gd name="connsiteY11" fmla="*/ 4229457 h 7252515"/>
                <a:gd name="connsiteX12" fmla="*/ 495932 w 2213217"/>
                <a:gd name="connsiteY12" fmla="*/ 4629539 h 7252515"/>
                <a:gd name="connsiteX13" fmla="*/ 504586 w 2213217"/>
                <a:gd name="connsiteY13" fmla="*/ 4793958 h 7252515"/>
                <a:gd name="connsiteX14" fmla="*/ 490672 w 2213217"/>
                <a:gd name="connsiteY14" fmla="*/ 4980881 h 7252515"/>
                <a:gd name="connsiteX15" fmla="*/ 458942 w 2213217"/>
                <a:gd name="connsiteY15" fmla="*/ 5126491 h 7252515"/>
                <a:gd name="connsiteX16" fmla="*/ 383013 w 2213217"/>
                <a:gd name="connsiteY16" fmla="*/ 6154049 h 7252515"/>
                <a:gd name="connsiteX17" fmla="*/ 348398 w 2213217"/>
                <a:gd name="connsiteY17" fmla="*/ 6604338 h 7252515"/>
                <a:gd name="connsiteX18" fmla="*/ 420242 w 2213217"/>
                <a:gd name="connsiteY18" fmla="*/ 6827439 h 7252515"/>
                <a:gd name="connsiteX19" fmla="*/ 367118 w 2213217"/>
                <a:gd name="connsiteY19" fmla="*/ 6982453 h 7252515"/>
                <a:gd name="connsiteX20" fmla="*/ 605514 w 2213217"/>
                <a:gd name="connsiteY20" fmla="*/ 7244526 h 7252515"/>
                <a:gd name="connsiteX21" fmla="*/ 958269 w 2213217"/>
                <a:gd name="connsiteY21" fmla="*/ 7136926 h 7252515"/>
                <a:gd name="connsiteX22" fmla="*/ 724772 w 2213217"/>
                <a:gd name="connsiteY22" fmla="*/ 6844746 h 7252515"/>
                <a:gd name="connsiteX23" fmla="*/ 753076 w 2213217"/>
                <a:gd name="connsiteY23" fmla="*/ 6579789 h 7252515"/>
                <a:gd name="connsiteX24" fmla="*/ 738924 w 2213217"/>
                <a:gd name="connsiteY24" fmla="*/ 6250170 h 7252515"/>
                <a:gd name="connsiteX25" fmla="*/ 856500 w 2213217"/>
                <a:gd name="connsiteY25" fmla="*/ 5489132 h 7252515"/>
                <a:gd name="connsiteX26" fmla="*/ 906017 w 2213217"/>
                <a:gd name="connsiteY26" fmla="*/ 5380240 h 7252515"/>
                <a:gd name="connsiteX27" fmla="*/ 898504 w 2213217"/>
                <a:gd name="connsiteY27" fmla="*/ 5308938 h 7252515"/>
                <a:gd name="connsiteX28" fmla="*/ 971550 w 2213217"/>
                <a:gd name="connsiteY28" fmla="*/ 5211945 h 7252515"/>
                <a:gd name="connsiteX29" fmla="*/ 973564 w 2213217"/>
                <a:gd name="connsiteY29" fmla="*/ 5069070 h 7252515"/>
                <a:gd name="connsiteX30" fmla="*/ 1129719 w 2213217"/>
                <a:gd name="connsiteY30" fmla="*/ 4378373 h 7252515"/>
                <a:gd name="connsiteX31" fmla="*/ 1276350 w 2213217"/>
                <a:gd name="connsiteY31" fmla="*/ 4649970 h 7252515"/>
                <a:gd name="connsiteX32" fmla="*/ 1341012 w 2213217"/>
                <a:gd name="connsiteY32" fmla="*/ 4880042 h 7252515"/>
                <a:gd name="connsiteX33" fmla="*/ 1310424 w 2213217"/>
                <a:gd name="connsiteY33" fmla="*/ 4973880 h 7252515"/>
                <a:gd name="connsiteX34" fmla="*/ 1354293 w 2213217"/>
                <a:gd name="connsiteY34" fmla="*/ 5113209 h 7252515"/>
                <a:gd name="connsiteX35" fmla="*/ 1262198 w 2213217"/>
                <a:gd name="connsiteY35" fmla="*/ 5554244 h 7252515"/>
                <a:gd name="connsiteX36" fmla="*/ 1263220 w 2213217"/>
                <a:gd name="connsiteY36" fmla="*/ 6360264 h 7252515"/>
                <a:gd name="connsiteX37" fmla="*/ 1336385 w 2213217"/>
                <a:gd name="connsiteY37" fmla="*/ 6540277 h 7252515"/>
                <a:gd name="connsiteX38" fmla="*/ 1285605 w 2213217"/>
                <a:gd name="connsiteY38" fmla="*/ 6741714 h 7252515"/>
                <a:gd name="connsiteX39" fmla="*/ 1303783 w 2213217"/>
                <a:gd name="connsiteY39" fmla="*/ 6828040 h 7252515"/>
                <a:gd name="connsiteX40" fmla="*/ 1313579 w 2213217"/>
                <a:gd name="connsiteY40" fmla="*/ 7020824 h 7252515"/>
                <a:gd name="connsiteX41" fmla="*/ 1760353 w 2213217"/>
                <a:gd name="connsiteY41" fmla="*/ 7189119 h 7252515"/>
                <a:gd name="connsiteX42" fmla="*/ 2189006 w 2213217"/>
                <a:gd name="connsiteY42" fmla="*/ 7199125 h 7252515"/>
                <a:gd name="connsiteX43" fmla="*/ 2171850 w 2213217"/>
                <a:gd name="connsiteY43" fmla="*/ 7046786 h 7252515"/>
                <a:gd name="connsiteX44" fmla="*/ 1687247 w 2213217"/>
                <a:gd name="connsiteY44" fmla="*/ 6680449 h 7252515"/>
                <a:gd name="connsiteX45" fmla="*/ 1708130 w 2213217"/>
                <a:gd name="connsiteY45" fmla="*/ 6550072 h 7252515"/>
                <a:gd name="connsiteX46" fmla="*/ 1668617 w 2213217"/>
                <a:gd name="connsiteY46" fmla="*/ 6451067 h 7252515"/>
                <a:gd name="connsiteX47" fmla="*/ 1657350 w 2213217"/>
                <a:gd name="connsiteY47" fmla="*/ 6250170 h 7252515"/>
                <a:gd name="connsiteX48" fmla="*/ 1679014 w 2213217"/>
                <a:gd name="connsiteY48" fmla="*/ 5979714 h 7252515"/>
                <a:gd name="connsiteX49" fmla="*/ 1727631 w 2213217"/>
                <a:gd name="connsiteY49" fmla="*/ 5512209 h 7252515"/>
                <a:gd name="connsiteX50" fmla="*/ 1739049 w 2213217"/>
                <a:gd name="connsiteY50" fmla="*/ 5363804 h 7252515"/>
                <a:gd name="connsiteX51" fmla="*/ 1797611 w 2213217"/>
                <a:gd name="connsiteY51" fmla="*/ 5317321 h 7252515"/>
                <a:gd name="connsiteX52" fmla="*/ 1884207 w 2213217"/>
                <a:gd name="connsiteY52" fmla="*/ 5097645 h 7252515"/>
                <a:gd name="connsiteX53" fmla="*/ 1909357 w 2213217"/>
                <a:gd name="connsiteY53" fmla="*/ 4805496 h 7252515"/>
                <a:gd name="connsiteX54" fmla="*/ 1900373 w 2213217"/>
                <a:gd name="connsiteY54" fmla="*/ 4348776 h 7252515"/>
                <a:gd name="connsiteX55" fmla="*/ 1881052 w 2213217"/>
                <a:gd name="connsiteY55" fmla="*/ 3902573 h 7252515"/>
                <a:gd name="connsiteX56" fmla="*/ 1855362 w 2213217"/>
                <a:gd name="connsiteY56" fmla="*/ 3584643 h 7252515"/>
                <a:gd name="connsiteX57" fmla="*/ 2056257 w 2213217"/>
                <a:gd name="connsiteY57" fmla="*/ 2654077 h 7252515"/>
                <a:gd name="connsiteX58" fmla="*/ 2042707 w 2213217"/>
                <a:gd name="connsiteY58" fmla="*/ 2404684 h 7252515"/>
                <a:gd name="connsiteX59" fmla="*/ 1981200 w 2213217"/>
                <a:gd name="connsiteY59" fmla="*/ 1864914 h 7252515"/>
                <a:gd name="connsiteX60" fmla="*/ 1936459 w 2213217"/>
                <a:gd name="connsiteY60" fmla="*/ 1677029 h 7252515"/>
                <a:gd name="connsiteX61" fmla="*/ 1922037 w 2213217"/>
                <a:gd name="connsiteY61" fmla="*/ 1432534 h 7252515"/>
                <a:gd name="connsiteX62" fmla="*/ 1874412 w 2213217"/>
                <a:gd name="connsiteY62" fmla="*/ 1302338 h 7252515"/>
                <a:gd name="connsiteX63" fmla="*/ 1407687 w 2213217"/>
                <a:gd name="connsiteY63" fmla="*/ 1134975 h 7252515"/>
                <a:gd name="connsiteX64" fmla="*/ 1309221 w 2213217"/>
                <a:gd name="connsiteY64" fmla="*/ 1020075 h 7252515"/>
                <a:gd name="connsiteX65" fmla="*/ 1365230 w 2213217"/>
                <a:gd name="connsiteY65" fmla="*/ 821521 h 7252515"/>
                <a:gd name="connsiteX66" fmla="*/ 1433407 w 2213217"/>
                <a:gd name="connsiteY66" fmla="*/ 622909 h 7252515"/>
                <a:gd name="connsiteX67" fmla="*/ 1444916 w 2213217"/>
                <a:gd name="connsiteY67" fmla="*/ 380757 h 7252515"/>
                <a:gd name="connsiteX68" fmla="*/ 1330946 w 2213217"/>
                <a:gd name="connsiteY68" fmla="*/ 143773 h 7252515"/>
                <a:gd name="connsiteX69" fmla="*/ 1063645 w 2213217"/>
                <a:gd name="connsiteY69" fmla="*/ 568 h 7252515"/>
                <a:gd name="connsiteX0" fmla="*/ 1072753 w 2222325"/>
                <a:gd name="connsiteY0" fmla="*/ 568 h 7252515"/>
                <a:gd name="connsiteX1" fmla="*/ 818733 w 2222325"/>
                <a:gd name="connsiteY1" fmla="*/ 116070 h 7252515"/>
                <a:gd name="connsiteX2" fmla="*/ 694908 w 2222325"/>
                <a:gd name="connsiteY2" fmla="*/ 297045 h 7252515"/>
                <a:gd name="connsiteX3" fmla="*/ 713958 w 2222325"/>
                <a:gd name="connsiteY3" fmla="*/ 620895 h 7252515"/>
                <a:gd name="connsiteX4" fmla="*/ 847308 w 2222325"/>
                <a:gd name="connsiteY4" fmla="*/ 897120 h 7252515"/>
                <a:gd name="connsiteX5" fmla="*/ 752058 w 2222325"/>
                <a:gd name="connsiteY5" fmla="*/ 1011420 h 7252515"/>
                <a:gd name="connsiteX6" fmla="*/ 142458 w 2222325"/>
                <a:gd name="connsiteY6" fmla="*/ 1220970 h 7252515"/>
                <a:gd name="connsiteX7" fmla="*/ 9108 w 2222325"/>
                <a:gd name="connsiteY7" fmla="*/ 2211570 h 7252515"/>
                <a:gd name="connsiteX8" fmla="*/ 322291 w 2222325"/>
                <a:gd name="connsiteY8" fmla="*/ 3017500 h 7252515"/>
                <a:gd name="connsiteX9" fmla="*/ 250989 w 2222325"/>
                <a:gd name="connsiteY9" fmla="*/ 3814384 h 7252515"/>
                <a:gd name="connsiteX10" fmla="*/ 386352 w 2222325"/>
                <a:gd name="connsiteY10" fmla="*/ 3984422 h 7252515"/>
                <a:gd name="connsiteX11" fmla="*/ 443833 w 2222325"/>
                <a:gd name="connsiteY11" fmla="*/ 4229457 h 7252515"/>
                <a:gd name="connsiteX12" fmla="*/ 505040 w 2222325"/>
                <a:gd name="connsiteY12" fmla="*/ 4629539 h 7252515"/>
                <a:gd name="connsiteX13" fmla="*/ 513694 w 2222325"/>
                <a:gd name="connsiteY13" fmla="*/ 4793958 h 7252515"/>
                <a:gd name="connsiteX14" fmla="*/ 499780 w 2222325"/>
                <a:gd name="connsiteY14" fmla="*/ 4980881 h 7252515"/>
                <a:gd name="connsiteX15" fmla="*/ 468050 w 2222325"/>
                <a:gd name="connsiteY15" fmla="*/ 5126491 h 7252515"/>
                <a:gd name="connsiteX16" fmla="*/ 392121 w 2222325"/>
                <a:gd name="connsiteY16" fmla="*/ 6154049 h 7252515"/>
                <a:gd name="connsiteX17" fmla="*/ 357506 w 2222325"/>
                <a:gd name="connsiteY17" fmla="*/ 6604338 h 7252515"/>
                <a:gd name="connsiteX18" fmla="*/ 429350 w 2222325"/>
                <a:gd name="connsiteY18" fmla="*/ 6827439 h 7252515"/>
                <a:gd name="connsiteX19" fmla="*/ 376226 w 2222325"/>
                <a:gd name="connsiteY19" fmla="*/ 6982453 h 7252515"/>
                <a:gd name="connsiteX20" fmla="*/ 614622 w 2222325"/>
                <a:gd name="connsiteY20" fmla="*/ 7244526 h 7252515"/>
                <a:gd name="connsiteX21" fmla="*/ 967377 w 2222325"/>
                <a:gd name="connsiteY21" fmla="*/ 7136926 h 7252515"/>
                <a:gd name="connsiteX22" fmla="*/ 733880 w 2222325"/>
                <a:gd name="connsiteY22" fmla="*/ 6844746 h 7252515"/>
                <a:gd name="connsiteX23" fmla="*/ 762184 w 2222325"/>
                <a:gd name="connsiteY23" fmla="*/ 6579789 h 7252515"/>
                <a:gd name="connsiteX24" fmla="*/ 748032 w 2222325"/>
                <a:gd name="connsiteY24" fmla="*/ 6250170 h 7252515"/>
                <a:gd name="connsiteX25" fmla="*/ 865608 w 2222325"/>
                <a:gd name="connsiteY25" fmla="*/ 5489132 h 7252515"/>
                <a:gd name="connsiteX26" fmla="*/ 915125 w 2222325"/>
                <a:gd name="connsiteY26" fmla="*/ 5380240 h 7252515"/>
                <a:gd name="connsiteX27" fmla="*/ 907612 w 2222325"/>
                <a:gd name="connsiteY27" fmla="*/ 5308938 h 7252515"/>
                <a:gd name="connsiteX28" fmla="*/ 980658 w 2222325"/>
                <a:gd name="connsiteY28" fmla="*/ 5211945 h 7252515"/>
                <a:gd name="connsiteX29" fmla="*/ 982672 w 2222325"/>
                <a:gd name="connsiteY29" fmla="*/ 5069070 h 7252515"/>
                <a:gd name="connsiteX30" fmla="*/ 1138827 w 2222325"/>
                <a:gd name="connsiteY30" fmla="*/ 4378373 h 7252515"/>
                <a:gd name="connsiteX31" fmla="*/ 1285458 w 2222325"/>
                <a:gd name="connsiteY31" fmla="*/ 4649970 h 7252515"/>
                <a:gd name="connsiteX32" fmla="*/ 1350120 w 2222325"/>
                <a:gd name="connsiteY32" fmla="*/ 4880042 h 7252515"/>
                <a:gd name="connsiteX33" fmla="*/ 1319532 w 2222325"/>
                <a:gd name="connsiteY33" fmla="*/ 4973880 h 7252515"/>
                <a:gd name="connsiteX34" fmla="*/ 1363401 w 2222325"/>
                <a:gd name="connsiteY34" fmla="*/ 5113209 h 7252515"/>
                <a:gd name="connsiteX35" fmla="*/ 1271306 w 2222325"/>
                <a:gd name="connsiteY35" fmla="*/ 5554244 h 7252515"/>
                <a:gd name="connsiteX36" fmla="*/ 1272328 w 2222325"/>
                <a:gd name="connsiteY36" fmla="*/ 6360264 h 7252515"/>
                <a:gd name="connsiteX37" fmla="*/ 1345493 w 2222325"/>
                <a:gd name="connsiteY37" fmla="*/ 6540277 h 7252515"/>
                <a:gd name="connsiteX38" fmla="*/ 1294713 w 2222325"/>
                <a:gd name="connsiteY38" fmla="*/ 6741714 h 7252515"/>
                <a:gd name="connsiteX39" fmla="*/ 1312891 w 2222325"/>
                <a:gd name="connsiteY39" fmla="*/ 6828040 h 7252515"/>
                <a:gd name="connsiteX40" fmla="*/ 1322687 w 2222325"/>
                <a:gd name="connsiteY40" fmla="*/ 7020824 h 7252515"/>
                <a:gd name="connsiteX41" fmla="*/ 1769461 w 2222325"/>
                <a:gd name="connsiteY41" fmla="*/ 7189119 h 7252515"/>
                <a:gd name="connsiteX42" fmla="*/ 2198114 w 2222325"/>
                <a:gd name="connsiteY42" fmla="*/ 7199125 h 7252515"/>
                <a:gd name="connsiteX43" fmla="*/ 2180958 w 2222325"/>
                <a:gd name="connsiteY43" fmla="*/ 7046786 h 7252515"/>
                <a:gd name="connsiteX44" fmla="*/ 1696355 w 2222325"/>
                <a:gd name="connsiteY44" fmla="*/ 6680449 h 7252515"/>
                <a:gd name="connsiteX45" fmla="*/ 1717238 w 2222325"/>
                <a:gd name="connsiteY45" fmla="*/ 6550072 h 7252515"/>
                <a:gd name="connsiteX46" fmla="*/ 1677725 w 2222325"/>
                <a:gd name="connsiteY46" fmla="*/ 6451067 h 7252515"/>
                <a:gd name="connsiteX47" fmla="*/ 1666458 w 2222325"/>
                <a:gd name="connsiteY47" fmla="*/ 6250170 h 7252515"/>
                <a:gd name="connsiteX48" fmla="*/ 1688122 w 2222325"/>
                <a:gd name="connsiteY48" fmla="*/ 5979714 h 7252515"/>
                <a:gd name="connsiteX49" fmla="*/ 1736739 w 2222325"/>
                <a:gd name="connsiteY49" fmla="*/ 5512209 h 7252515"/>
                <a:gd name="connsiteX50" fmla="*/ 1748157 w 2222325"/>
                <a:gd name="connsiteY50" fmla="*/ 5363804 h 7252515"/>
                <a:gd name="connsiteX51" fmla="*/ 1806719 w 2222325"/>
                <a:gd name="connsiteY51" fmla="*/ 5317321 h 7252515"/>
                <a:gd name="connsiteX52" fmla="*/ 1893315 w 2222325"/>
                <a:gd name="connsiteY52" fmla="*/ 5097645 h 7252515"/>
                <a:gd name="connsiteX53" fmla="*/ 1918465 w 2222325"/>
                <a:gd name="connsiteY53" fmla="*/ 4805496 h 7252515"/>
                <a:gd name="connsiteX54" fmla="*/ 1909481 w 2222325"/>
                <a:gd name="connsiteY54" fmla="*/ 4348776 h 7252515"/>
                <a:gd name="connsiteX55" fmla="*/ 1890160 w 2222325"/>
                <a:gd name="connsiteY55" fmla="*/ 3902573 h 7252515"/>
                <a:gd name="connsiteX56" fmla="*/ 1864470 w 2222325"/>
                <a:gd name="connsiteY56" fmla="*/ 3584643 h 7252515"/>
                <a:gd name="connsiteX57" fmla="*/ 2065365 w 2222325"/>
                <a:gd name="connsiteY57" fmla="*/ 2654077 h 7252515"/>
                <a:gd name="connsiteX58" fmla="*/ 2051815 w 2222325"/>
                <a:gd name="connsiteY58" fmla="*/ 2404684 h 7252515"/>
                <a:gd name="connsiteX59" fmla="*/ 1990308 w 2222325"/>
                <a:gd name="connsiteY59" fmla="*/ 1864914 h 7252515"/>
                <a:gd name="connsiteX60" fmla="*/ 1945567 w 2222325"/>
                <a:gd name="connsiteY60" fmla="*/ 1677029 h 7252515"/>
                <a:gd name="connsiteX61" fmla="*/ 1931145 w 2222325"/>
                <a:gd name="connsiteY61" fmla="*/ 1432534 h 7252515"/>
                <a:gd name="connsiteX62" fmla="*/ 1883520 w 2222325"/>
                <a:gd name="connsiteY62" fmla="*/ 1302338 h 7252515"/>
                <a:gd name="connsiteX63" fmla="*/ 1416795 w 2222325"/>
                <a:gd name="connsiteY63" fmla="*/ 1134975 h 7252515"/>
                <a:gd name="connsiteX64" fmla="*/ 1318329 w 2222325"/>
                <a:gd name="connsiteY64" fmla="*/ 1020075 h 7252515"/>
                <a:gd name="connsiteX65" fmla="*/ 1374338 w 2222325"/>
                <a:gd name="connsiteY65" fmla="*/ 821521 h 7252515"/>
                <a:gd name="connsiteX66" fmla="*/ 1442515 w 2222325"/>
                <a:gd name="connsiteY66" fmla="*/ 622909 h 7252515"/>
                <a:gd name="connsiteX67" fmla="*/ 1454024 w 2222325"/>
                <a:gd name="connsiteY67" fmla="*/ 380757 h 7252515"/>
                <a:gd name="connsiteX68" fmla="*/ 1340054 w 2222325"/>
                <a:gd name="connsiteY68" fmla="*/ 143773 h 7252515"/>
                <a:gd name="connsiteX69" fmla="*/ 1072753 w 2222325"/>
                <a:gd name="connsiteY69" fmla="*/ 568 h 7252515"/>
                <a:gd name="connsiteX0" fmla="*/ 1074836 w 2224408"/>
                <a:gd name="connsiteY0" fmla="*/ 568 h 7252515"/>
                <a:gd name="connsiteX1" fmla="*/ 820816 w 2224408"/>
                <a:gd name="connsiteY1" fmla="*/ 116070 h 7252515"/>
                <a:gd name="connsiteX2" fmla="*/ 696991 w 2224408"/>
                <a:gd name="connsiteY2" fmla="*/ 297045 h 7252515"/>
                <a:gd name="connsiteX3" fmla="*/ 716041 w 2224408"/>
                <a:gd name="connsiteY3" fmla="*/ 620895 h 7252515"/>
                <a:gd name="connsiteX4" fmla="*/ 849391 w 2224408"/>
                <a:gd name="connsiteY4" fmla="*/ 897120 h 7252515"/>
                <a:gd name="connsiteX5" fmla="*/ 754141 w 2224408"/>
                <a:gd name="connsiteY5" fmla="*/ 1011420 h 7252515"/>
                <a:gd name="connsiteX6" fmla="*/ 112811 w 2224408"/>
                <a:gd name="connsiteY6" fmla="*/ 1267123 h 7252515"/>
                <a:gd name="connsiteX7" fmla="*/ 11191 w 2224408"/>
                <a:gd name="connsiteY7" fmla="*/ 2211570 h 7252515"/>
                <a:gd name="connsiteX8" fmla="*/ 324374 w 2224408"/>
                <a:gd name="connsiteY8" fmla="*/ 3017500 h 7252515"/>
                <a:gd name="connsiteX9" fmla="*/ 253072 w 2224408"/>
                <a:gd name="connsiteY9" fmla="*/ 3814384 h 7252515"/>
                <a:gd name="connsiteX10" fmla="*/ 388435 w 2224408"/>
                <a:gd name="connsiteY10" fmla="*/ 3984422 h 7252515"/>
                <a:gd name="connsiteX11" fmla="*/ 445916 w 2224408"/>
                <a:gd name="connsiteY11" fmla="*/ 4229457 h 7252515"/>
                <a:gd name="connsiteX12" fmla="*/ 507123 w 2224408"/>
                <a:gd name="connsiteY12" fmla="*/ 4629539 h 7252515"/>
                <a:gd name="connsiteX13" fmla="*/ 515777 w 2224408"/>
                <a:gd name="connsiteY13" fmla="*/ 4793958 h 7252515"/>
                <a:gd name="connsiteX14" fmla="*/ 501863 w 2224408"/>
                <a:gd name="connsiteY14" fmla="*/ 4980881 h 7252515"/>
                <a:gd name="connsiteX15" fmla="*/ 470133 w 2224408"/>
                <a:gd name="connsiteY15" fmla="*/ 5126491 h 7252515"/>
                <a:gd name="connsiteX16" fmla="*/ 394204 w 2224408"/>
                <a:gd name="connsiteY16" fmla="*/ 6154049 h 7252515"/>
                <a:gd name="connsiteX17" fmla="*/ 359589 w 2224408"/>
                <a:gd name="connsiteY17" fmla="*/ 6604338 h 7252515"/>
                <a:gd name="connsiteX18" fmla="*/ 431433 w 2224408"/>
                <a:gd name="connsiteY18" fmla="*/ 6827439 h 7252515"/>
                <a:gd name="connsiteX19" fmla="*/ 378309 w 2224408"/>
                <a:gd name="connsiteY19" fmla="*/ 6982453 h 7252515"/>
                <a:gd name="connsiteX20" fmla="*/ 616705 w 2224408"/>
                <a:gd name="connsiteY20" fmla="*/ 7244526 h 7252515"/>
                <a:gd name="connsiteX21" fmla="*/ 969460 w 2224408"/>
                <a:gd name="connsiteY21" fmla="*/ 7136926 h 7252515"/>
                <a:gd name="connsiteX22" fmla="*/ 735963 w 2224408"/>
                <a:gd name="connsiteY22" fmla="*/ 6844746 h 7252515"/>
                <a:gd name="connsiteX23" fmla="*/ 764267 w 2224408"/>
                <a:gd name="connsiteY23" fmla="*/ 6579789 h 7252515"/>
                <a:gd name="connsiteX24" fmla="*/ 750115 w 2224408"/>
                <a:gd name="connsiteY24" fmla="*/ 6250170 h 7252515"/>
                <a:gd name="connsiteX25" fmla="*/ 867691 w 2224408"/>
                <a:gd name="connsiteY25" fmla="*/ 5489132 h 7252515"/>
                <a:gd name="connsiteX26" fmla="*/ 917208 w 2224408"/>
                <a:gd name="connsiteY26" fmla="*/ 5380240 h 7252515"/>
                <a:gd name="connsiteX27" fmla="*/ 909695 w 2224408"/>
                <a:gd name="connsiteY27" fmla="*/ 5308938 h 7252515"/>
                <a:gd name="connsiteX28" fmla="*/ 982741 w 2224408"/>
                <a:gd name="connsiteY28" fmla="*/ 5211945 h 7252515"/>
                <a:gd name="connsiteX29" fmla="*/ 984755 w 2224408"/>
                <a:gd name="connsiteY29" fmla="*/ 5069070 h 7252515"/>
                <a:gd name="connsiteX30" fmla="*/ 1140910 w 2224408"/>
                <a:gd name="connsiteY30" fmla="*/ 4378373 h 7252515"/>
                <a:gd name="connsiteX31" fmla="*/ 1287541 w 2224408"/>
                <a:gd name="connsiteY31" fmla="*/ 4649970 h 7252515"/>
                <a:gd name="connsiteX32" fmla="*/ 1352203 w 2224408"/>
                <a:gd name="connsiteY32" fmla="*/ 4880042 h 7252515"/>
                <a:gd name="connsiteX33" fmla="*/ 1321615 w 2224408"/>
                <a:gd name="connsiteY33" fmla="*/ 4973880 h 7252515"/>
                <a:gd name="connsiteX34" fmla="*/ 1365484 w 2224408"/>
                <a:gd name="connsiteY34" fmla="*/ 5113209 h 7252515"/>
                <a:gd name="connsiteX35" fmla="*/ 1273389 w 2224408"/>
                <a:gd name="connsiteY35" fmla="*/ 5554244 h 7252515"/>
                <a:gd name="connsiteX36" fmla="*/ 1274411 w 2224408"/>
                <a:gd name="connsiteY36" fmla="*/ 6360264 h 7252515"/>
                <a:gd name="connsiteX37" fmla="*/ 1347576 w 2224408"/>
                <a:gd name="connsiteY37" fmla="*/ 6540277 h 7252515"/>
                <a:gd name="connsiteX38" fmla="*/ 1296796 w 2224408"/>
                <a:gd name="connsiteY38" fmla="*/ 6741714 h 7252515"/>
                <a:gd name="connsiteX39" fmla="*/ 1314974 w 2224408"/>
                <a:gd name="connsiteY39" fmla="*/ 6828040 h 7252515"/>
                <a:gd name="connsiteX40" fmla="*/ 1324770 w 2224408"/>
                <a:gd name="connsiteY40" fmla="*/ 7020824 h 7252515"/>
                <a:gd name="connsiteX41" fmla="*/ 1771544 w 2224408"/>
                <a:gd name="connsiteY41" fmla="*/ 7189119 h 7252515"/>
                <a:gd name="connsiteX42" fmla="*/ 2200197 w 2224408"/>
                <a:gd name="connsiteY42" fmla="*/ 7199125 h 7252515"/>
                <a:gd name="connsiteX43" fmla="*/ 2183041 w 2224408"/>
                <a:gd name="connsiteY43" fmla="*/ 7046786 h 7252515"/>
                <a:gd name="connsiteX44" fmla="*/ 1698438 w 2224408"/>
                <a:gd name="connsiteY44" fmla="*/ 6680449 h 7252515"/>
                <a:gd name="connsiteX45" fmla="*/ 1719321 w 2224408"/>
                <a:gd name="connsiteY45" fmla="*/ 6550072 h 7252515"/>
                <a:gd name="connsiteX46" fmla="*/ 1679808 w 2224408"/>
                <a:gd name="connsiteY46" fmla="*/ 6451067 h 7252515"/>
                <a:gd name="connsiteX47" fmla="*/ 1668541 w 2224408"/>
                <a:gd name="connsiteY47" fmla="*/ 6250170 h 7252515"/>
                <a:gd name="connsiteX48" fmla="*/ 1690205 w 2224408"/>
                <a:gd name="connsiteY48" fmla="*/ 5979714 h 7252515"/>
                <a:gd name="connsiteX49" fmla="*/ 1738822 w 2224408"/>
                <a:gd name="connsiteY49" fmla="*/ 5512209 h 7252515"/>
                <a:gd name="connsiteX50" fmla="*/ 1750240 w 2224408"/>
                <a:gd name="connsiteY50" fmla="*/ 5363804 h 7252515"/>
                <a:gd name="connsiteX51" fmla="*/ 1808802 w 2224408"/>
                <a:gd name="connsiteY51" fmla="*/ 5317321 h 7252515"/>
                <a:gd name="connsiteX52" fmla="*/ 1895398 w 2224408"/>
                <a:gd name="connsiteY52" fmla="*/ 5097645 h 7252515"/>
                <a:gd name="connsiteX53" fmla="*/ 1920548 w 2224408"/>
                <a:gd name="connsiteY53" fmla="*/ 4805496 h 7252515"/>
                <a:gd name="connsiteX54" fmla="*/ 1911564 w 2224408"/>
                <a:gd name="connsiteY54" fmla="*/ 4348776 h 7252515"/>
                <a:gd name="connsiteX55" fmla="*/ 1892243 w 2224408"/>
                <a:gd name="connsiteY55" fmla="*/ 3902573 h 7252515"/>
                <a:gd name="connsiteX56" fmla="*/ 1866553 w 2224408"/>
                <a:gd name="connsiteY56" fmla="*/ 3584643 h 7252515"/>
                <a:gd name="connsiteX57" fmla="*/ 2067448 w 2224408"/>
                <a:gd name="connsiteY57" fmla="*/ 2654077 h 7252515"/>
                <a:gd name="connsiteX58" fmla="*/ 2053898 w 2224408"/>
                <a:gd name="connsiteY58" fmla="*/ 2404684 h 7252515"/>
                <a:gd name="connsiteX59" fmla="*/ 1992391 w 2224408"/>
                <a:gd name="connsiteY59" fmla="*/ 1864914 h 7252515"/>
                <a:gd name="connsiteX60" fmla="*/ 1947650 w 2224408"/>
                <a:gd name="connsiteY60" fmla="*/ 1677029 h 7252515"/>
                <a:gd name="connsiteX61" fmla="*/ 1933228 w 2224408"/>
                <a:gd name="connsiteY61" fmla="*/ 1432534 h 7252515"/>
                <a:gd name="connsiteX62" fmla="*/ 1885603 w 2224408"/>
                <a:gd name="connsiteY62" fmla="*/ 1302338 h 7252515"/>
                <a:gd name="connsiteX63" fmla="*/ 1418878 w 2224408"/>
                <a:gd name="connsiteY63" fmla="*/ 1134975 h 7252515"/>
                <a:gd name="connsiteX64" fmla="*/ 1320412 w 2224408"/>
                <a:gd name="connsiteY64" fmla="*/ 1020075 h 7252515"/>
                <a:gd name="connsiteX65" fmla="*/ 1376421 w 2224408"/>
                <a:gd name="connsiteY65" fmla="*/ 821521 h 7252515"/>
                <a:gd name="connsiteX66" fmla="*/ 1444598 w 2224408"/>
                <a:gd name="connsiteY66" fmla="*/ 622909 h 7252515"/>
                <a:gd name="connsiteX67" fmla="*/ 1456107 w 2224408"/>
                <a:gd name="connsiteY67" fmla="*/ 380757 h 7252515"/>
                <a:gd name="connsiteX68" fmla="*/ 1342137 w 2224408"/>
                <a:gd name="connsiteY68" fmla="*/ 143773 h 7252515"/>
                <a:gd name="connsiteX69" fmla="*/ 1074836 w 2224408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53526 w 2223793"/>
                <a:gd name="connsiteY5" fmla="*/ 1011420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48776 w 2223793"/>
                <a:gd name="connsiteY4" fmla="*/ 897120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715426 w 2223793"/>
                <a:gd name="connsiteY3" fmla="*/ 62089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696376 w 2223793"/>
                <a:gd name="connsiteY2" fmla="*/ 297045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20201 w 2223793"/>
                <a:gd name="connsiteY1" fmla="*/ 116070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74221 w 2223793"/>
                <a:gd name="connsiteY0" fmla="*/ 568 h 7252515"/>
                <a:gd name="connsiteX1" fmla="*/ 808662 w 2223793"/>
                <a:gd name="connsiteY1" fmla="*/ 133377 h 7252515"/>
                <a:gd name="connsiteX2" fmla="*/ 710799 w 2223793"/>
                <a:gd name="connsiteY2" fmla="*/ 299930 h 7252515"/>
                <a:gd name="connsiteX3" fmla="*/ 698118 w 2223793"/>
                <a:gd name="connsiteY3" fmla="*/ 589165 h 7252515"/>
                <a:gd name="connsiteX4" fmla="*/ 868967 w 2223793"/>
                <a:gd name="connsiteY4" fmla="*/ 900004 h 7252515"/>
                <a:gd name="connsiteX5" fmla="*/ 744872 w 2223793"/>
                <a:gd name="connsiteY5" fmla="*/ 1040265 h 7252515"/>
                <a:gd name="connsiteX6" fmla="*/ 112196 w 2223793"/>
                <a:gd name="connsiteY6" fmla="*/ 1267123 h 7252515"/>
                <a:gd name="connsiteX7" fmla="*/ 10576 w 2223793"/>
                <a:gd name="connsiteY7" fmla="*/ 2211570 h 7252515"/>
                <a:gd name="connsiteX8" fmla="*/ 323759 w 2223793"/>
                <a:gd name="connsiteY8" fmla="*/ 3017500 h 7252515"/>
                <a:gd name="connsiteX9" fmla="*/ 252457 w 2223793"/>
                <a:gd name="connsiteY9" fmla="*/ 3814384 h 7252515"/>
                <a:gd name="connsiteX10" fmla="*/ 387820 w 2223793"/>
                <a:gd name="connsiteY10" fmla="*/ 3984422 h 7252515"/>
                <a:gd name="connsiteX11" fmla="*/ 445301 w 2223793"/>
                <a:gd name="connsiteY11" fmla="*/ 4229457 h 7252515"/>
                <a:gd name="connsiteX12" fmla="*/ 506508 w 2223793"/>
                <a:gd name="connsiteY12" fmla="*/ 4629539 h 7252515"/>
                <a:gd name="connsiteX13" fmla="*/ 515162 w 2223793"/>
                <a:gd name="connsiteY13" fmla="*/ 4793958 h 7252515"/>
                <a:gd name="connsiteX14" fmla="*/ 501248 w 2223793"/>
                <a:gd name="connsiteY14" fmla="*/ 4980881 h 7252515"/>
                <a:gd name="connsiteX15" fmla="*/ 469518 w 2223793"/>
                <a:gd name="connsiteY15" fmla="*/ 5126491 h 7252515"/>
                <a:gd name="connsiteX16" fmla="*/ 393589 w 2223793"/>
                <a:gd name="connsiteY16" fmla="*/ 6154049 h 7252515"/>
                <a:gd name="connsiteX17" fmla="*/ 358974 w 2223793"/>
                <a:gd name="connsiteY17" fmla="*/ 6604338 h 7252515"/>
                <a:gd name="connsiteX18" fmla="*/ 430818 w 2223793"/>
                <a:gd name="connsiteY18" fmla="*/ 6827439 h 7252515"/>
                <a:gd name="connsiteX19" fmla="*/ 377694 w 2223793"/>
                <a:gd name="connsiteY19" fmla="*/ 6982453 h 7252515"/>
                <a:gd name="connsiteX20" fmla="*/ 616090 w 2223793"/>
                <a:gd name="connsiteY20" fmla="*/ 7244526 h 7252515"/>
                <a:gd name="connsiteX21" fmla="*/ 968845 w 2223793"/>
                <a:gd name="connsiteY21" fmla="*/ 7136926 h 7252515"/>
                <a:gd name="connsiteX22" fmla="*/ 735348 w 2223793"/>
                <a:gd name="connsiteY22" fmla="*/ 6844746 h 7252515"/>
                <a:gd name="connsiteX23" fmla="*/ 763652 w 2223793"/>
                <a:gd name="connsiteY23" fmla="*/ 6579789 h 7252515"/>
                <a:gd name="connsiteX24" fmla="*/ 749500 w 2223793"/>
                <a:gd name="connsiteY24" fmla="*/ 6250170 h 7252515"/>
                <a:gd name="connsiteX25" fmla="*/ 867076 w 2223793"/>
                <a:gd name="connsiteY25" fmla="*/ 5489132 h 7252515"/>
                <a:gd name="connsiteX26" fmla="*/ 916593 w 2223793"/>
                <a:gd name="connsiteY26" fmla="*/ 5380240 h 7252515"/>
                <a:gd name="connsiteX27" fmla="*/ 909080 w 2223793"/>
                <a:gd name="connsiteY27" fmla="*/ 5308938 h 7252515"/>
                <a:gd name="connsiteX28" fmla="*/ 982126 w 2223793"/>
                <a:gd name="connsiteY28" fmla="*/ 5211945 h 7252515"/>
                <a:gd name="connsiteX29" fmla="*/ 984140 w 2223793"/>
                <a:gd name="connsiteY29" fmla="*/ 5069070 h 7252515"/>
                <a:gd name="connsiteX30" fmla="*/ 1140295 w 2223793"/>
                <a:gd name="connsiteY30" fmla="*/ 4378373 h 7252515"/>
                <a:gd name="connsiteX31" fmla="*/ 1286926 w 2223793"/>
                <a:gd name="connsiteY31" fmla="*/ 4649970 h 7252515"/>
                <a:gd name="connsiteX32" fmla="*/ 1351588 w 2223793"/>
                <a:gd name="connsiteY32" fmla="*/ 4880042 h 7252515"/>
                <a:gd name="connsiteX33" fmla="*/ 1321000 w 2223793"/>
                <a:gd name="connsiteY33" fmla="*/ 4973880 h 7252515"/>
                <a:gd name="connsiteX34" fmla="*/ 1364869 w 2223793"/>
                <a:gd name="connsiteY34" fmla="*/ 5113209 h 7252515"/>
                <a:gd name="connsiteX35" fmla="*/ 1272774 w 2223793"/>
                <a:gd name="connsiteY35" fmla="*/ 5554244 h 7252515"/>
                <a:gd name="connsiteX36" fmla="*/ 1273796 w 2223793"/>
                <a:gd name="connsiteY36" fmla="*/ 6360264 h 7252515"/>
                <a:gd name="connsiteX37" fmla="*/ 1346961 w 2223793"/>
                <a:gd name="connsiteY37" fmla="*/ 6540277 h 7252515"/>
                <a:gd name="connsiteX38" fmla="*/ 1296181 w 2223793"/>
                <a:gd name="connsiteY38" fmla="*/ 6741714 h 7252515"/>
                <a:gd name="connsiteX39" fmla="*/ 1314359 w 2223793"/>
                <a:gd name="connsiteY39" fmla="*/ 6828040 h 7252515"/>
                <a:gd name="connsiteX40" fmla="*/ 1324155 w 2223793"/>
                <a:gd name="connsiteY40" fmla="*/ 7020824 h 7252515"/>
                <a:gd name="connsiteX41" fmla="*/ 1770929 w 2223793"/>
                <a:gd name="connsiteY41" fmla="*/ 7189119 h 7252515"/>
                <a:gd name="connsiteX42" fmla="*/ 2199582 w 2223793"/>
                <a:gd name="connsiteY42" fmla="*/ 7199125 h 7252515"/>
                <a:gd name="connsiteX43" fmla="*/ 2182426 w 2223793"/>
                <a:gd name="connsiteY43" fmla="*/ 7046786 h 7252515"/>
                <a:gd name="connsiteX44" fmla="*/ 1697823 w 2223793"/>
                <a:gd name="connsiteY44" fmla="*/ 6680449 h 7252515"/>
                <a:gd name="connsiteX45" fmla="*/ 1718706 w 2223793"/>
                <a:gd name="connsiteY45" fmla="*/ 6550072 h 7252515"/>
                <a:gd name="connsiteX46" fmla="*/ 1679193 w 2223793"/>
                <a:gd name="connsiteY46" fmla="*/ 6451067 h 7252515"/>
                <a:gd name="connsiteX47" fmla="*/ 1667926 w 2223793"/>
                <a:gd name="connsiteY47" fmla="*/ 6250170 h 7252515"/>
                <a:gd name="connsiteX48" fmla="*/ 1689590 w 2223793"/>
                <a:gd name="connsiteY48" fmla="*/ 5979714 h 7252515"/>
                <a:gd name="connsiteX49" fmla="*/ 1738207 w 2223793"/>
                <a:gd name="connsiteY49" fmla="*/ 5512209 h 7252515"/>
                <a:gd name="connsiteX50" fmla="*/ 1749625 w 2223793"/>
                <a:gd name="connsiteY50" fmla="*/ 5363804 h 7252515"/>
                <a:gd name="connsiteX51" fmla="*/ 1808187 w 2223793"/>
                <a:gd name="connsiteY51" fmla="*/ 5317321 h 7252515"/>
                <a:gd name="connsiteX52" fmla="*/ 1894783 w 2223793"/>
                <a:gd name="connsiteY52" fmla="*/ 5097645 h 7252515"/>
                <a:gd name="connsiteX53" fmla="*/ 1919933 w 2223793"/>
                <a:gd name="connsiteY53" fmla="*/ 4805496 h 7252515"/>
                <a:gd name="connsiteX54" fmla="*/ 1910949 w 2223793"/>
                <a:gd name="connsiteY54" fmla="*/ 4348776 h 7252515"/>
                <a:gd name="connsiteX55" fmla="*/ 1891628 w 2223793"/>
                <a:gd name="connsiteY55" fmla="*/ 3902573 h 7252515"/>
                <a:gd name="connsiteX56" fmla="*/ 1865938 w 2223793"/>
                <a:gd name="connsiteY56" fmla="*/ 3584643 h 7252515"/>
                <a:gd name="connsiteX57" fmla="*/ 2066833 w 2223793"/>
                <a:gd name="connsiteY57" fmla="*/ 2654077 h 7252515"/>
                <a:gd name="connsiteX58" fmla="*/ 2053283 w 2223793"/>
                <a:gd name="connsiteY58" fmla="*/ 2404684 h 7252515"/>
                <a:gd name="connsiteX59" fmla="*/ 1991776 w 2223793"/>
                <a:gd name="connsiteY59" fmla="*/ 1864914 h 7252515"/>
                <a:gd name="connsiteX60" fmla="*/ 1947035 w 2223793"/>
                <a:gd name="connsiteY60" fmla="*/ 1677029 h 7252515"/>
                <a:gd name="connsiteX61" fmla="*/ 1932613 w 2223793"/>
                <a:gd name="connsiteY61" fmla="*/ 1432534 h 7252515"/>
                <a:gd name="connsiteX62" fmla="*/ 1884988 w 2223793"/>
                <a:gd name="connsiteY62" fmla="*/ 1302338 h 7252515"/>
                <a:gd name="connsiteX63" fmla="*/ 1418263 w 2223793"/>
                <a:gd name="connsiteY63" fmla="*/ 1134975 h 7252515"/>
                <a:gd name="connsiteX64" fmla="*/ 1319797 w 2223793"/>
                <a:gd name="connsiteY64" fmla="*/ 1020075 h 7252515"/>
                <a:gd name="connsiteX65" fmla="*/ 1375806 w 2223793"/>
                <a:gd name="connsiteY65" fmla="*/ 821521 h 7252515"/>
                <a:gd name="connsiteX66" fmla="*/ 1443983 w 2223793"/>
                <a:gd name="connsiteY66" fmla="*/ 622909 h 7252515"/>
                <a:gd name="connsiteX67" fmla="*/ 1455492 w 2223793"/>
                <a:gd name="connsiteY67" fmla="*/ 380757 h 7252515"/>
                <a:gd name="connsiteX68" fmla="*/ 1341522 w 2223793"/>
                <a:gd name="connsiteY68" fmla="*/ 143773 h 7252515"/>
                <a:gd name="connsiteX69" fmla="*/ 1074221 w 2223793"/>
                <a:gd name="connsiteY69" fmla="*/ 568 h 7252515"/>
                <a:gd name="connsiteX0" fmla="*/ 1059799 w 2223793"/>
                <a:gd name="connsiteY0" fmla="*/ 683 h 7238207"/>
                <a:gd name="connsiteX1" fmla="*/ 808662 w 2223793"/>
                <a:gd name="connsiteY1" fmla="*/ 119069 h 7238207"/>
                <a:gd name="connsiteX2" fmla="*/ 710799 w 2223793"/>
                <a:gd name="connsiteY2" fmla="*/ 285622 h 7238207"/>
                <a:gd name="connsiteX3" fmla="*/ 698118 w 2223793"/>
                <a:gd name="connsiteY3" fmla="*/ 574857 h 7238207"/>
                <a:gd name="connsiteX4" fmla="*/ 868967 w 2223793"/>
                <a:gd name="connsiteY4" fmla="*/ 885696 h 7238207"/>
                <a:gd name="connsiteX5" fmla="*/ 744872 w 2223793"/>
                <a:gd name="connsiteY5" fmla="*/ 1025957 h 7238207"/>
                <a:gd name="connsiteX6" fmla="*/ 112196 w 2223793"/>
                <a:gd name="connsiteY6" fmla="*/ 1252815 h 7238207"/>
                <a:gd name="connsiteX7" fmla="*/ 10576 w 2223793"/>
                <a:gd name="connsiteY7" fmla="*/ 2197262 h 7238207"/>
                <a:gd name="connsiteX8" fmla="*/ 323759 w 2223793"/>
                <a:gd name="connsiteY8" fmla="*/ 3003192 h 7238207"/>
                <a:gd name="connsiteX9" fmla="*/ 252457 w 2223793"/>
                <a:gd name="connsiteY9" fmla="*/ 3800076 h 7238207"/>
                <a:gd name="connsiteX10" fmla="*/ 387820 w 2223793"/>
                <a:gd name="connsiteY10" fmla="*/ 3970114 h 7238207"/>
                <a:gd name="connsiteX11" fmla="*/ 445301 w 2223793"/>
                <a:gd name="connsiteY11" fmla="*/ 4215149 h 7238207"/>
                <a:gd name="connsiteX12" fmla="*/ 506508 w 2223793"/>
                <a:gd name="connsiteY12" fmla="*/ 4615231 h 7238207"/>
                <a:gd name="connsiteX13" fmla="*/ 515162 w 2223793"/>
                <a:gd name="connsiteY13" fmla="*/ 4779650 h 7238207"/>
                <a:gd name="connsiteX14" fmla="*/ 501248 w 2223793"/>
                <a:gd name="connsiteY14" fmla="*/ 4966573 h 7238207"/>
                <a:gd name="connsiteX15" fmla="*/ 469518 w 2223793"/>
                <a:gd name="connsiteY15" fmla="*/ 5112183 h 7238207"/>
                <a:gd name="connsiteX16" fmla="*/ 393589 w 2223793"/>
                <a:gd name="connsiteY16" fmla="*/ 6139741 h 7238207"/>
                <a:gd name="connsiteX17" fmla="*/ 358974 w 2223793"/>
                <a:gd name="connsiteY17" fmla="*/ 6590030 h 7238207"/>
                <a:gd name="connsiteX18" fmla="*/ 430818 w 2223793"/>
                <a:gd name="connsiteY18" fmla="*/ 6813131 h 7238207"/>
                <a:gd name="connsiteX19" fmla="*/ 377694 w 2223793"/>
                <a:gd name="connsiteY19" fmla="*/ 6968145 h 7238207"/>
                <a:gd name="connsiteX20" fmla="*/ 616090 w 2223793"/>
                <a:gd name="connsiteY20" fmla="*/ 7230218 h 7238207"/>
                <a:gd name="connsiteX21" fmla="*/ 968845 w 2223793"/>
                <a:gd name="connsiteY21" fmla="*/ 7122618 h 7238207"/>
                <a:gd name="connsiteX22" fmla="*/ 735348 w 2223793"/>
                <a:gd name="connsiteY22" fmla="*/ 6830438 h 7238207"/>
                <a:gd name="connsiteX23" fmla="*/ 763652 w 2223793"/>
                <a:gd name="connsiteY23" fmla="*/ 6565481 h 7238207"/>
                <a:gd name="connsiteX24" fmla="*/ 749500 w 2223793"/>
                <a:gd name="connsiteY24" fmla="*/ 6235862 h 7238207"/>
                <a:gd name="connsiteX25" fmla="*/ 867076 w 2223793"/>
                <a:gd name="connsiteY25" fmla="*/ 5474824 h 7238207"/>
                <a:gd name="connsiteX26" fmla="*/ 916593 w 2223793"/>
                <a:gd name="connsiteY26" fmla="*/ 5365932 h 7238207"/>
                <a:gd name="connsiteX27" fmla="*/ 909080 w 2223793"/>
                <a:gd name="connsiteY27" fmla="*/ 5294630 h 7238207"/>
                <a:gd name="connsiteX28" fmla="*/ 982126 w 2223793"/>
                <a:gd name="connsiteY28" fmla="*/ 5197637 h 7238207"/>
                <a:gd name="connsiteX29" fmla="*/ 984140 w 2223793"/>
                <a:gd name="connsiteY29" fmla="*/ 5054762 h 7238207"/>
                <a:gd name="connsiteX30" fmla="*/ 1140295 w 2223793"/>
                <a:gd name="connsiteY30" fmla="*/ 4364065 h 7238207"/>
                <a:gd name="connsiteX31" fmla="*/ 1286926 w 2223793"/>
                <a:gd name="connsiteY31" fmla="*/ 4635662 h 7238207"/>
                <a:gd name="connsiteX32" fmla="*/ 1351588 w 2223793"/>
                <a:gd name="connsiteY32" fmla="*/ 4865734 h 7238207"/>
                <a:gd name="connsiteX33" fmla="*/ 1321000 w 2223793"/>
                <a:gd name="connsiteY33" fmla="*/ 4959572 h 7238207"/>
                <a:gd name="connsiteX34" fmla="*/ 1364869 w 2223793"/>
                <a:gd name="connsiteY34" fmla="*/ 5098901 h 7238207"/>
                <a:gd name="connsiteX35" fmla="*/ 1272774 w 2223793"/>
                <a:gd name="connsiteY35" fmla="*/ 5539936 h 7238207"/>
                <a:gd name="connsiteX36" fmla="*/ 1273796 w 2223793"/>
                <a:gd name="connsiteY36" fmla="*/ 6345956 h 7238207"/>
                <a:gd name="connsiteX37" fmla="*/ 1346961 w 2223793"/>
                <a:gd name="connsiteY37" fmla="*/ 6525969 h 7238207"/>
                <a:gd name="connsiteX38" fmla="*/ 1296181 w 2223793"/>
                <a:gd name="connsiteY38" fmla="*/ 6727406 h 7238207"/>
                <a:gd name="connsiteX39" fmla="*/ 1314359 w 2223793"/>
                <a:gd name="connsiteY39" fmla="*/ 6813732 h 7238207"/>
                <a:gd name="connsiteX40" fmla="*/ 1324155 w 2223793"/>
                <a:gd name="connsiteY40" fmla="*/ 7006516 h 7238207"/>
                <a:gd name="connsiteX41" fmla="*/ 1770929 w 2223793"/>
                <a:gd name="connsiteY41" fmla="*/ 7174811 h 7238207"/>
                <a:gd name="connsiteX42" fmla="*/ 2199582 w 2223793"/>
                <a:gd name="connsiteY42" fmla="*/ 7184817 h 7238207"/>
                <a:gd name="connsiteX43" fmla="*/ 2182426 w 2223793"/>
                <a:gd name="connsiteY43" fmla="*/ 7032478 h 7238207"/>
                <a:gd name="connsiteX44" fmla="*/ 1697823 w 2223793"/>
                <a:gd name="connsiteY44" fmla="*/ 6666141 h 7238207"/>
                <a:gd name="connsiteX45" fmla="*/ 1718706 w 2223793"/>
                <a:gd name="connsiteY45" fmla="*/ 6535764 h 7238207"/>
                <a:gd name="connsiteX46" fmla="*/ 1679193 w 2223793"/>
                <a:gd name="connsiteY46" fmla="*/ 6436759 h 7238207"/>
                <a:gd name="connsiteX47" fmla="*/ 1667926 w 2223793"/>
                <a:gd name="connsiteY47" fmla="*/ 6235862 h 7238207"/>
                <a:gd name="connsiteX48" fmla="*/ 1689590 w 2223793"/>
                <a:gd name="connsiteY48" fmla="*/ 5965406 h 7238207"/>
                <a:gd name="connsiteX49" fmla="*/ 1738207 w 2223793"/>
                <a:gd name="connsiteY49" fmla="*/ 5497901 h 7238207"/>
                <a:gd name="connsiteX50" fmla="*/ 1749625 w 2223793"/>
                <a:gd name="connsiteY50" fmla="*/ 5349496 h 7238207"/>
                <a:gd name="connsiteX51" fmla="*/ 1808187 w 2223793"/>
                <a:gd name="connsiteY51" fmla="*/ 5303013 h 7238207"/>
                <a:gd name="connsiteX52" fmla="*/ 1894783 w 2223793"/>
                <a:gd name="connsiteY52" fmla="*/ 5083337 h 7238207"/>
                <a:gd name="connsiteX53" fmla="*/ 1919933 w 2223793"/>
                <a:gd name="connsiteY53" fmla="*/ 4791188 h 7238207"/>
                <a:gd name="connsiteX54" fmla="*/ 1910949 w 2223793"/>
                <a:gd name="connsiteY54" fmla="*/ 4334468 h 7238207"/>
                <a:gd name="connsiteX55" fmla="*/ 1891628 w 2223793"/>
                <a:gd name="connsiteY55" fmla="*/ 3888265 h 7238207"/>
                <a:gd name="connsiteX56" fmla="*/ 1865938 w 2223793"/>
                <a:gd name="connsiteY56" fmla="*/ 3570335 h 7238207"/>
                <a:gd name="connsiteX57" fmla="*/ 2066833 w 2223793"/>
                <a:gd name="connsiteY57" fmla="*/ 2639769 h 7238207"/>
                <a:gd name="connsiteX58" fmla="*/ 2053283 w 2223793"/>
                <a:gd name="connsiteY58" fmla="*/ 2390376 h 7238207"/>
                <a:gd name="connsiteX59" fmla="*/ 1991776 w 2223793"/>
                <a:gd name="connsiteY59" fmla="*/ 1850606 h 7238207"/>
                <a:gd name="connsiteX60" fmla="*/ 1947035 w 2223793"/>
                <a:gd name="connsiteY60" fmla="*/ 1662721 h 7238207"/>
                <a:gd name="connsiteX61" fmla="*/ 1932613 w 2223793"/>
                <a:gd name="connsiteY61" fmla="*/ 1418226 h 7238207"/>
                <a:gd name="connsiteX62" fmla="*/ 1884988 w 2223793"/>
                <a:gd name="connsiteY62" fmla="*/ 1288030 h 7238207"/>
                <a:gd name="connsiteX63" fmla="*/ 1418263 w 2223793"/>
                <a:gd name="connsiteY63" fmla="*/ 1120667 h 7238207"/>
                <a:gd name="connsiteX64" fmla="*/ 1319797 w 2223793"/>
                <a:gd name="connsiteY64" fmla="*/ 1005767 h 7238207"/>
                <a:gd name="connsiteX65" fmla="*/ 1375806 w 2223793"/>
                <a:gd name="connsiteY65" fmla="*/ 807213 h 7238207"/>
                <a:gd name="connsiteX66" fmla="*/ 1443983 w 2223793"/>
                <a:gd name="connsiteY66" fmla="*/ 608601 h 7238207"/>
                <a:gd name="connsiteX67" fmla="*/ 1455492 w 2223793"/>
                <a:gd name="connsiteY67" fmla="*/ 366449 h 7238207"/>
                <a:gd name="connsiteX68" fmla="*/ 1341522 w 2223793"/>
                <a:gd name="connsiteY68" fmla="*/ 129465 h 7238207"/>
                <a:gd name="connsiteX69" fmla="*/ 1059799 w 2223793"/>
                <a:gd name="connsiteY69" fmla="*/ 683 h 7238207"/>
                <a:gd name="connsiteX0" fmla="*/ 1059799 w 2223793"/>
                <a:gd name="connsiteY0" fmla="*/ 632 h 7238156"/>
                <a:gd name="connsiteX1" fmla="*/ 808662 w 2223793"/>
                <a:gd name="connsiteY1" fmla="*/ 119018 h 7238156"/>
                <a:gd name="connsiteX2" fmla="*/ 710799 w 2223793"/>
                <a:gd name="connsiteY2" fmla="*/ 285571 h 7238156"/>
                <a:gd name="connsiteX3" fmla="*/ 698118 w 2223793"/>
                <a:gd name="connsiteY3" fmla="*/ 574806 h 7238156"/>
                <a:gd name="connsiteX4" fmla="*/ 868967 w 2223793"/>
                <a:gd name="connsiteY4" fmla="*/ 885645 h 7238156"/>
                <a:gd name="connsiteX5" fmla="*/ 744872 w 2223793"/>
                <a:gd name="connsiteY5" fmla="*/ 1025906 h 7238156"/>
                <a:gd name="connsiteX6" fmla="*/ 112196 w 2223793"/>
                <a:gd name="connsiteY6" fmla="*/ 1252764 h 7238156"/>
                <a:gd name="connsiteX7" fmla="*/ 10576 w 2223793"/>
                <a:gd name="connsiteY7" fmla="*/ 2197211 h 7238156"/>
                <a:gd name="connsiteX8" fmla="*/ 323759 w 2223793"/>
                <a:gd name="connsiteY8" fmla="*/ 3003141 h 7238156"/>
                <a:gd name="connsiteX9" fmla="*/ 252457 w 2223793"/>
                <a:gd name="connsiteY9" fmla="*/ 3800025 h 7238156"/>
                <a:gd name="connsiteX10" fmla="*/ 387820 w 2223793"/>
                <a:gd name="connsiteY10" fmla="*/ 3970063 h 7238156"/>
                <a:gd name="connsiteX11" fmla="*/ 445301 w 2223793"/>
                <a:gd name="connsiteY11" fmla="*/ 4215098 h 7238156"/>
                <a:gd name="connsiteX12" fmla="*/ 506508 w 2223793"/>
                <a:gd name="connsiteY12" fmla="*/ 4615180 h 7238156"/>
                <a:gd name="connsiteX13" fmla="*/ 515162 w 2223793"/>
                <a:gd name="connsiteY13" fmla="*/ 4779599 h 7238156"/>
                <a:gd name="connsiteX14" fmla="*/ 501248 w 2223793"/>
                <a:gd name="connsiteY14" fmla="*/ 4966522 h 7238156"/>
                <a:gd name="connsiteX15" fmla="*/ 469518 w 2223793"/>
                <a:gd name="connsiteY15" fmla="*/ 5112132 h 7238156"/>
                <a:gd name="connsiteX16" fmla="*/ 393589 w 2223793"/>
                <a:gd name="connsiteY16" fmla="*/ 6139690 h 7238156"/>
                <a:gd name="connsiteX17" fmla="*/ 358974 w 2223793"/>
                <a:gd name="connsiteY17" fmla="*/ 6589979 h 7238156"/>
                <a:gd name="connsiteX18" fmla="*/ 430818 w 2223793"/>
                <a:gd name="connsiteY18" fmla="*/ 6813080 h 7238156"/>
                <a:gd name="connsiteX19" fmla="*/ 377694 w 2223793"/>
                <a:gd name="connsiteY19" fmla="*/ 6968094 h 7238156"/>
                <a:gd name="connsiteX20" fmla="*/ 616090 w 2223793"/>
                <a:gd name="connsiteY20" fmla="*/ 7230167 h 7238156"/>
                <a:gd name="connsiteX21" fmla="*/ 968845 w 2223793"/>
                <a:gd name="connsiteY21" fmla="*/ 7122567 h 7238156"/>
                <a:gd name="connsiteX22" fmla="*/ 735348 w 2223793"/>
                <a:gd name="connsiteY22" fmla="*/ 6830387 h 7238156"/>
                <a:gd name="connsiteX23" fmla="*/ 763652 w 2223793"/>
                <a:gd name="connsiteY23" fmla="*/ 6565430 h 7238156"/>
                <a:gd name="connsiteX24" fmla="*/ 749500 w 2223793"/>
                <a:gd name="connsiteY24" fmla="*/ 6235811 h 7238156"/>
                <a:gd name="connsiteX25" fmla="*/ 867076 w 2223793"/>
                <a:gd name="connsiteY25" fmla="*/ 5474773 h 7238156"/>
                <a:gd name="connsiteX26" fmla="*/ 916593 w 2223793"/>
                <a:gd name="connsiteY26" fmla="*/ 5365881 h 7238156"/>
                <a:gd name="connsiteX27" fmla="*/ 909080 w 2223793"/>
                <a:gd name="connsiteY27" fmla="*/ 5294579 h 7238156"/>
                <a:gd name="connsiteX28" fmla="*/ 982126 w 2223793"/>
                <a:gd name="connsiteY28" fmla="*/ 5197586 h 7238156"/>
                <a:gd name="connsiteX29" fmla="*/ 984140 w 2223793"/>
                <a:gd name="connsiteY29" fmla="*/ 5054711 h 7238156"/>
                <a:gd name="connsiteX30" fmla="*/ 1140295 w 2223793"/>
                <a:gd name="connsiteY30" fmla="*/ 4364014 h 7238156"/>
                <a:gd name="connsiteX31" fmla="*/ 1286926 w 2223793"/>
                <a:gd name="connsiteY31" fmla="*/ 4635611 h 7238156"/>
                <a:gd name="connsiteX32" fmla="*/ 1351588 w 2223793"/>
                <a:gd name="connsiteY32" fmla="*/ 4865683 h 7238156"/>
                <a:gd name="connsiteX33" fmla="*/ 1321000 w 2223793"/>
                <a:gd name="connsiteY33" fmla="*/ 4959521 h 7238156"/>
                <a:gd name="connsiteX34" fmla="*/ 1364869 w 2223793"/>
                <a:gd name="connsiteY34" fmla="*/ 5098850 h 7238156"/>
                <a:gd name="connsiteX35" fmla="*/ 1272774 w 2223793"/>
                <a:gd name="connsiteY35" fmla="*/ 5539885 h 7238156"/>
                <a:gd name="connsiteX36" fmla="*/ 1273796 w 2223793"/>
                <a:gd name="connsiteY36" fmla="*/ 6345905 h 7238156"/>
                <a:gd name="connsiteX37" fmla="*/ 1346961 w 2223793"/>
                <a:gd name="connsiteY37" fmla="*/ 6525918 h 7238156"/>
                <a:gd name="connsiteX38" fmla="*/ 1296181 w 2223793"/>
                <a:gd name="connsiteY38" fmla="*/ 6727355 h 7238156"/>
                <a:gd name="connsiteX39" fmla="*/ 1314359 w 2223793"/>
                <a:gd name="connsiteY39" fmla="*/ 6813681 h 7238156"/>
                <a:gd name="connsiteX40" fmla="*/ 1324155 w 2223793"/>
                <a:gd name="connsiteY40" fmla="*/ 7006465 h 7238156"/>
                <a:gd name="connsiteX41" fmla="*/ 1770929 w 2223793"/>
                <a:gd name="connsiteY41" fmla="*/ 7174760 h 7238156"/>
                <a:gd name="connsiteX42" fmla="*/ 2199582 w 2223793"/>
                <a:gd name="connsiteY42" fmla="*/ 7184766 h 7238156"/>
                <a:gd name="connsiteX43" fmla="*/ 2182426 w 2223793"/>
                <a:gd name="connsiteY43" fmla="*/ 7032427 h 7238156"/>
                <a:gd name="connsiteX44" fmla="*/ 1697823 w 2223793"/>
                <a:gd name="connsiteY44" fmla="*/ 6666090 h 7238156"/>
                <a:gd name="connsiteX45" fmla="*/ 1718706 w 2223793"/>
                <a:gd name="connsiteY45" fmla="*/ 6535713 h 7238156"/>
                <a:gd name="connsiteX46" fmla="*/ 1679193 w 2223793"/>
                <a:gd name="connsiteY46" fmla="*/ 6436708 h 7238156"/>
                <a:gd name="connsiteX47" fmla="*/ 1667926 w 2223793"/>
                <a:gd name="connsiteY47" fmla="*/ 6235811 h 7238156"/>
                <a:gd name="connsiteX48" fmla="*/ 1689590 w 2223793"/>
                <a:gd name="connsiteY48" fmla="*/ 5965355 h 7238156"/>
                <a:gd name="connsiteX49" fmla="*/ 1738207 w 2223793"/>
                <a:gd name="connsiteY49" fmla="*/ 5497850 h 7238156"/>
                <a:gd name="connsiteX50" fmla="*/ 1749625 w 2223793"/>
                <a:gd name="connsiteY50" fmla="*/ 5349445 h 7238156"/>
                <a:gd name="connsiteX51" fmla="*/ 1808187 w 2223793"/>
                <a:gd name="connsiteY51" fmla="*/ 5302962 h 7238156"/>
                <a:gd name="connsiteX52" fmla="*/ 1894783 w 2223793"/>
                <a:gd name="connsiteY52" fmla="*/ 5083286 h 7238156"/>
                <a:gd name="connsiteX53" fmla="*/ 1919933 w 2223793"/>
                <a:gd name="connsiteY53" fmla="*/ 4791137 h 7238156"/>
                <a:gd name="connsiteX54" fmla="*/ 1910949 w 2223793"/>
                <a:gd name="connsiteY54" fmla="*/ 4334417 h 7238156"/>
                <a:gd name="connsiteX55" fmla="*/ 1891628 w 2223793"/>
                <a:gd name="connsiteY55" fmla="*/ 3888214 h 7238156"/>
                <a:gd name="connsiteX56" fmla="*/ 1865938 w 2223793"/>
                <a:gd name="connsiteY56" fmla="*/ 3570284 h 7238156"/>
                <a:gd name="connsiteX57" fmla="*/ 2066833 w 2223793"/>
                <a:gd name="connsiteY57" fmla="*/ 2639718 h 7238156"/>
                <a:gd name="connsiteX58" fmla="*/ 2053283 w 2223793"/>
                <a:gd name="connsiteY58" fmla="*/ 2390325 h 7238156"/>
                <a:gd name="connsiteX59" fmla="*/ 1991776 w 2223793"/>
                <a:gd name="connsiteY59" fmla="*/ 1850555 h 7238156"/>
                <a:gd name="connsiteX60" fmla="*/ 1947035 w 2223793"/>
                <a:gd name="connsiteY60" fmla="*/ 1662670 h 7238156"/>
                <a:gd name="connsiteX61" fmla="*/ 1932613 w 2223793"/>
                <a:gd name="connsiteY61" fmla="*/ 1418175 h 7238156"/>
                <a:gd name="connsiteX62" fmla="*/ 1884988 w 2223793"/>
                <a:gd name="connsiteY62" fmla="*/ 1287979 h 7238156"/>
                <a:gd name="connsiteX63" fmla="*/ 1418263 w 2223793"/>
                <a:gd name="connsiteY63" fmla="*/ 1120616 h 7238156"/>
                <a:gd name="connsiteX64" fmla="*/ 1319797 w 2223793"/>
                <a:gd name="connsiteY64" fmla="*/ 1005716 h 7238156"/>
                <a:gd name="connsiteX65" fmla="*/ 1375806 w 2223793"/>
                <a:gd name="connsiteY65" fmla="*/ 807162 h 7238156"/>
                <a:gd name="connsiteX66" fmla="*/ 1443983 w 2223793"/>
                <a:gd name="connsiteY66" fmla="*/ 608550 h 7238156"/>
                <a:gd name="connsiteX67" fmla="*/ 1455492 w 2223793"/>
                <a:gd name="connsiteY67" fmla="*/ 366398 h 7238156"/>
                <a:gd name="connsiteX68" fmla="*/ 1379021 w 2223793"/>
                <a:gd name="connsiteY68" fmla="*/ 135183 h 7238156"/>
                <a:gd name="connsiteX69" fmla="*/ 1059799 w 2223793"/>
                <a:gd name="connsiteY69" fmla="*/ 632 h 7238156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698118 w 2223793"/>
                <a:gd name="connsiteY3" fmla="*/ 574725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68967 w 2223793"/>
                <a:gd name="connsiteY4" fmla="*/ 885564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059799 w 2223793"/>
                <a:gd name="connsiteY0" fmla="*/ 551 h 7238075"/>
                <a:gd name="connsiteX1" fmla="*/ 808662 w 2223793"/>
                <a:gd name="connsiteY1" fmla="*/ 118937 h 7238075"/>
                <a:gd name="connsiteX2" fmla="*/ 710799 w 2223793"/>
                <a:gd name="connsiteY2" fmla="*/ 285490 h 7238075"/>
                <a:gd name="connsiteX3" fmla="*/ 715425 w 2223793"/>
                <a:gd name="connsiteY3" fmla="*/ 566071 h 7238075"/>
                <a:gd name="connsiteX4" fmla="*/ 854544 w 2223793"/>
                <a:gd name="connsiteY4" fmla="*/ 882679 h 7238075"/>
                <a:gd name="connsiteX5" fmla="*/ 744872 w 2223793"/>
                <a:gd name="connsiteY5" fmla="*/ 1025825 h 7238075"/>
                <a:gd name="connsiteX6" fmla="*/ 112196 w 2223793"/>
                <a:gd name="connsiteY6" fmla="*/ 1252683 h 7238075"/>
                <a:gd name="connsiteX7" fmla="*/ 10576 w 2223793"/>
                <a:gd name="connsiteY7" fmla="*/ 2197130 h 7238075"/>
                <a:gd name="connsiteX8" fmla="*/ 323759 w 2223793"/>
                <a:gd name="connsiteY8" fmla="*/ 3003060 h 7238075"/>
                <a:gd name="connsiteX9" fmla="*/ 252457 w 2223793"/>
                <a:gd name="connsiteY9" fmla="*/ 3799944 h 7238075"/>
                <a:gd name="connsiteX10" fmla="*/ 387820 w 2223793"/>
                <a:gd name="connsiteY10" fmla="*/ 3969982 h 7238075"/>
                <a:gd name="connsiteX11" fmla="*/ 445301 w 2223793"/>
                <a:gd name="connsiteY11" fmla="*/ 4215017 h 7238075"/>
                <a:gd name="connsiteX12" fmla="*/ 506508 w 2223793"/>
                <a:gd name="connsiteY12" fmla="*/ 4615099 h 7238075"/>
                <a:gd name="connsiteX13" fmla="*/ 515162 w 2223793"/>
                <a:gd name="connsiteY13" fmla="*/ 4779518 h 7238075"/>
                <a:gd name="connsiteX14" fmla="*/ 501248 w 2223793"/>
                <a:gd name="connsiteY14" fmla="*/ 4966441 h 7238075"/>
                <a:gd name="connsiteX15" fmla="*/ 469518 w 2223793"/>
                <a:gd name="connsiteY15" fmla="*/ 5112051 h 7238075"/>
                <a:gd name="connsiteX16" fmla="*/ 393589 w 2223793"/>
                <a:gd name="connsiteY16" fmla="*/ 6139609 h 7238075"/>
                <a:gd name="connsiteX17" fmla="*/ 358974 w 2223793"/>
                <a:gd name="connsiteY17" fmla="*/ 6589898 h 7238075"/>
                <a:gd name="connsiteX18" fmla="*/ 430818 w 2223793"/>
                <a:gd name="connsiteY18" fmla="*/ 6812999 h 7238075"/>
                <a:gd name="connsiteX19" fmla="*/ 377694 w 2223793"/>
                <a:gd name="connsiteY19" fmla="*/ 6968013 h 7238075"/>
                <a:gd name="connsiteX20" fmla="*/ 616090 w 2223793"/>
                <a:gd name="connsiteY20" fmla="*/ 7230086 h 7238075"/>
                <a:gd name="connsiteX21" fmla="*/ 968845 w 2223793"/>
                <a:gd name="connsiteY21" fmla="*/ 7122486 h 7238075"/>
                <a:gd name="connsiteX22" fmla="*/ 735348 w 2223793"/>
                <a:gd name="connsiteY22" fmla="*/ 6830306 h 7238075"/>
                <a:gd name="connsiteX23" fmla="*/ 763652 w 2223793"/>
                <a:gd name="connsiteY23" fmla="*/ 6565349 h 7238075"/>
                <a:gd name="connsiteX24" fmla="*/ 749500 w 2223793"/>
                <a:gd name="connsiteY24" fmla="*/ 6235730 h 7238075"/>
                <a:gd name="connsiteX25" fmla="*/ 867076 w 2223793"/>
                <a:gd name="connsiteY25" fmla="*/ 5474692 h 7238075"/>
                <a:gd name="connsiteX26" fmla="*/ 916593 w 2223793"/>
                <a:gd name="connsiteY26" fmla="*/ 5365800 h 7238075"/>
                <a:gd name="connsiteX27" fmla="*/ 909080 w 2223793"/>
                <a:gd name="connsiteY27" fmla="*/ 5294498 h 7238075"/>
                <a:gd name="connsiteX28" fmla="*/ 982126 w 2223793"/>
                <a:gd name="connsiteY28" fmla="*/ 5197505 h 7238075"/>
                <a:gd name="connsiteX29" fmla="*/ 984140 w 2223793"/>
                <a:gd name="connsiteY29" fmla="*/ 5054630 h 7238075"/>
                <a:gd name="connsiteX30" fmla="*/ 1140295 w 2223793"/>
                <a:gd name="connsiteY30" fmla="*/ 4363933 h 7238075"/>
                <a:gd name="connsiteX31" fmla="*/ 1286926 w 2223793"/>
                <a:gd name="connsiteY31" fmla="*/ 4635530 h 7238075"/>
                <a:gd name="connsiteX32" fmla="*/ 1351588 w 2223793"/>
                <a:gd name="connsiteY32" fmla="*/ 4865602 h 7238075"/>
                <a:gd name="connsiteX33" fmla="*/ 1321000 w 2223793"/>
                <a:gd name="connsiteY33" fmla="*/ 4959440 h 7238075"/>
                <a:gd name="connsiteX34" fmla="*/ 1364869 w 2223793"/>
                <a:gd name="connsiteY34" fmla="*/ 5098769 h 7238075"/>
                <a:gd name="connsiteX35" fmla="*/ 1272774 w 2223793"/>
                <a:gd name="connsiteY35" fmla="*/ 5539804 h 7238075"/>
                <a:gd name="connsiteX36" fmla="*/ 1273796 w 2223793"/>
                <a:gd name="connsiteY36" fmla="*/ 6345824 h 7238075"/>
                <a:gd name="connsiteX37" fmla="*/ 1346961 w 2223793"/>
                <a:gd name="connsiteY37" fmla="*/ 6525837 h 7238075"/>
                <a:gd name="connsiteX38" fmla="*/ 1296181 w 2223793"/>
                <a:gd name="connsiteY38" fmla="*/ 6727274 h 7238075"/>
                <a:gd name="connsiteX39" fmla="*/ 1314359 w 2223793"/>
                <a:gd name="connsiteY39" fmla="*/ 6813600 h 7238075"/>
                <a:gd name="connsiteX40" fmla="*/ 1324155 w 2223793"/>
                <a:gd name="connsiteY40" fmla="*/ 7006384 h 7238075"/>
                <a:gd name="connsiteX41" fmla="*/ 1770929 w 2223793"/>
                <a:gd name="connsiteY41" fmla="*/ 7174679 h 7238075"/>
                <a:gd name="connsiteX42" fmla="*/ 2199582 w 2223793"/>
                <a:gd name="connsiteY42" fmla="*/ 7184685 h 7238075"/>
                <a:gd name="connsiteX43" fmla="*/ 2182426 w 2223793"/>
                <a:gd name="connsiteY43" fmla="*/ 7032346 h 7238075"/>
                <a:gd name="connsiteX44" fmla="*/ 1697823 w 2223793"/>
                <a:gd name="connsiteY44" fmla="*/ 6666009 h 7238075"/>
                <a:gd name="connsiteX45" fmla="*/ 1718706 w 2223793"/>
                <a:gd name="connsiteY45" fmla="*/ 6535632 h 7238075"/>
                <a:gd name="connsiteX46" fmla="*/ 1679193 w 2223793"/>
                <a:gd name="connsiteY46" fmla="*/ 6436627 h 7238075"/>
                <a:gd name="connsiteX47" fmla="*/ 1667926 w 2223793"/>
                <a:gd name="connsiteY47" fmla="*/ 6235730 h 7238075"/>
                <a:gd name="connsiteX48" fmla="*/ 1689590 w 2223793"/>
                <a:gd name="connsiteY48" fmla="*/ 5965274 h 7238075"/>
                <a:gd name="connsiteX49" fmla="*/ 1738207 w 2223793"/>
                <a:gd name="connsiteY49" fmla="*/ 5497769 h 7238075"/>
                <a:gd name="connsiteX50" fmla="*/ 1749625 w 2223793"/>
                <a:gd name="connsiteY50" fmla="*/ 5349364 h 7238075"/>
                <a:gd name="connsiteX51" fmla="*/ 1808187 w 2223793"/>
                <a:gd name="connsiteY51" fmla="*/ 5302881 h 7238075"/>
                <a:gd name="connsiteX52" fmla="*/ 1894783 w 2223793"/>
                <a:gd name="connsiteY52" fmla="*/ 5083205 h 7238075"/>
                <a:gd name="connsiteX53" fmla="*/ 1919933 w 2223793"/>
                <a:gd name="connsiteY53" fmla="*/ 4791056 h 7238075"/>
                <a:gd name="connsiteX54" fmla="*/ 1910949 w 2223793"/>
                <a:gd name="connsiteY54" fmla="*/ 4334336 h 7238075"/>
                <a:gd name="connsiteX55" fmla="*/ 1891628 w 2223793"/>
                <a:gd name="connsiteY55" fmla="*/ 3888133 h 7238075"/>
                <a:gd name="connsiteX56" fmla="*/ 1865938 w 2223793"/>
                <a:gd name="connsiteY56" fmla="*/ 3570203 h 7238075"/>
                <a:gd name="connsiteX57" fmla="*/ 2066833 w 2223793"/>
                <a:gd name="connsiteY57" fmla="*/ 2639637 h 7238075"/>
                <a:gd name="connsiteX58" fmla="*/ 2053283 w 2223793"/>
                <a:gd name="connsiteY58" fmla="*/ 2390244 h 7238075"/>
                <a:gd name="connsiteX59" fmla="*/ 1991776 w 2223793"/>
                <a:gd name="connsiteY59" fmla="*/ 1850474 h 7238075"/>
                <a:gd name="connsiteX60" fmla="*/ 1947035 w 2223793"/>
                <a:gd name="connsiteY60" fmla="*/ 1662589 h 7238075"/>
                <a:gd name="connsiteX61" fmla="*/ 1932613 w 2223793"/>
                <a:gd name="connsiteY61" fmla="*/ 1418094 h 7238075"/>
                <a:gd name="connsiteX62" fmla="*/ 1884988 w 2223793"/>
                <a:gd name="connsiteY62" fmla="*/ 1287898 h 7238075"/>
                <a:gd name="connsiteX63" fmla="*/ 1418263 w 2223793"/>
                <a:gd name="connsiteY63" fmla="*/ 1120535 h 7238075"/>
                <a:gd name="connsiteX64" fmla="*/ 1319797 w 2223793"/>
                <a:gd name="connsiteY64" fmla="*/ 1005635 h 7238075"/>
                <a:gd name="connsiteX65" fmla="*/ 1375806 w 2223793"/>
                <a:gd name="connsiteY65" fmla="*/ 807081 h 7238075"/>
                <a:gd name="connsiteX66" fmla="*/ 1443983 w 2223793"/>
                <a:gd name="connsiteY66" fmla="*/ 608469 h 7238075"/>
                <a:gd name="connsiteX67" fmla="*/ 1455492 w 2223793"/>
                <a:gd name="connsiteY67" fmla="*/ 366317 h 7238075"/>
                <a:gd name="connsiteX68" fmla="*/ 1373252 w 2223793"/>
                <a:gd name="connsiteY68" fmla="*/ 146640 h 7238075"/>
                <a:gd name="connsiteX69" fmla="*/ 1059799 w 2223793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364475 w 2264509"/>
                <a:gd name="connsiteY8" fmla="*/ 3003060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093999 w 2264509"/>
                <a:gd name="connsiteY58" fmla="*/ 2390244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2107549 w 2264509"/>
                <a:gd name="connsiteY57" fmla="*/ 2639637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805624 w 2264509"/>
                <a:gd name="connsiteY57" fmla="*/ 2631010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181011 w 2264509"/>
                <a:gd name="connsiteY30" fmla="*/ 4363933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27642 w 2264509"/>
                <a:gd name="connsiteY31" fmla="*/ 4635530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1906654 w 2264509"/>
                <a:gd name="connsiteY56" fmla="*/ 3570203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10171 w 2264509"/>
                <a:gd name="connsiteY56" fmla="*/ 369959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61930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095683 w 2264509"/>
                <a:gd name="connsiteY56" fmla="*/ 3828242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18410 w 2264509"/>
                <a:gd name="connsiteY19" fmla="*/ 6968013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8075"/>
                <a:gd name="connsiteX1" fmla="*/ 849378 w 2264509"/>
                <a:gd name="connsiteY1" fmla="*/ 118937 h 7238075"/>
                <a:gd name="connsiteX2" fmla="*/ 751515 w 2264509"/>
                <a:gd name="connsiteY2" fmla="*/ 285490 h 7238075"/>
                <a:gd name="connsiteX3" fmla="*/ 756141 w 2264509"/>
                <a:gd name="connsiteY3" fmla="*/ 566071 h 7238075"/>
                <a:gd name="connsiteX4" fmla="*/ 895260 w 2264509"/>
                <a:gd name="connsiteY4" fmla="*/ 882679 h 7238075"/>
                <a:gd name="connsiteX5" fmla="*/ 785588 w 2264509"/>
                <a:gd name="connsiteY5" fmla="*/ 1025825 h 7238075"/>
                <a:gd name="connsiteX6" fmla="*/ 152912 w 2264509"/>
                <a:gd name="connsiteY6" fmla="*/ 1252683 h 7238075"/>
                <a:gd name="connsiteX7" fmla="*/ 8160 w 2264509"/>
                <a:gd name="connsiteY7" fmla="*/ 2283394 h 7238075"/>
                <a:gd name="connsiteX8" fmla="*/ 416233 w 2264509"/>
                <a:gd name="connsiteY8" fmla="*/ 2735641 h 7238075"/>
                <a:gd name="connsiteX9" fmla="*/ 293173 w 2264509"/>
                <a:gd name="connsiteY9" fmla="*/ 3799944 h 7238075"/>
                <a:gd name="connsiteX10" fmla="*/ 428536 w 2264509"/>
                <a:gd name="connsiteY10" fmla="*/ 3969982 h 7238075"/>
                <a:gd name="connsiteX11" fmla="*/ 486017 w 2264509"/>
                <a:gd name="connsiteY11" fmla="*/ 4215017 h 7238075"/>
                <a:gd name="connsiteX12" fmla="*/ 547224 w 2264509"/>
                <a:gd name="connsiteY12" fmla="*/ 4615099 h 7238075"/>
                <a:gd name="connsiteX13" fmla="*/ 555878 w 2264509"/>
                <a:gd name="connsiteY13" fmla="*/ 4779518 h 7238075"/>
                <a:gd name="connsiteX14" fmla="*/ 541964 w 2264509"/>
                <a:gd name="connsiteY14" fmla="*/ 4966441 h 7238075"/>
                <a:gd name="connsiteX15" fmla="*/ 510234 w 2264509"/>
                <a:gd name="connsiteY15" fmla="*/ 5112051 h 7238075"/>
                <a:gd name="connsiteX16" fmla="*/ 434305 w 2264509"/>
                <a:gd name="connsiteY16" fmla="*/ 6139609 h 7238075"/>
                <a:gd name="connsiteX17" fmla="*/ 399690 w 2264509"/>
                <a:gd name="connsiteY17" fmla="*/ 6589898 h 7238075"/>
                <a:gd name="connsiteX18" fmla="*/ 471534 w 2264509"/>
                <a:gd name="connsiteY18" fmla="*/ 6812999 h 7238075"/>
                <a:gd name="connsiteX19" fmla="*/ 436821 w 2264509"/>
                <a:gd name="connsiteY19" fmla="*/ 7004834 h 7238075"/>
                <a:gd name="connsiteX20" fmla="*/ 656806 w 2264509"/>
                <a:gd name="connsiteY20" fmla="*/ 7230086 h 7238075"/>
                <a:gd name="connsiteX21" fmla="*/ 1009561 w 2264509"/>
                <a:gd name="connsiteY21" fmla="*/ 7122486 h 7238075"/>
                <a:gd name="connsiteX22" fmla="*/ 776064 w 2264509"/>
                <a:gd name="connsiteY22" fmla="*/ 6830306 h 7238075"/>
                <a:gd name="connsiteX23" fmla="*/ 804368 w 2264509"/>
                <a:gd name="connsiteY23" fmla="*/ 6565349 h 7238075"/>
                <a:gd name="connsiteX24" fmla="*/ 790216 w 2264509"/>
                <a:gd name="connsiteY24" fmla="*/ 6235730 h 7238075"/>
                <a:gd name="connsiteX25" fmla="*/ 907792 w 2264509"/>
                <a:gd name="connsiteY25" fmla="*/ 5474692 h 7238075"/>
                <a:gd name="connsiteX26" fmla="*/ 957309 w 2264509"/>
                <a:gd name="connsiteY26" fmla="*/ 5365800 h 7238075"/>
                <a:gd name="connsiteX27" fmla="*/ 949796 w 2264509"/>
                <a:gd name="connsiteY27" fmla="*/ 5294498 h 7238075"/>
                <a:gd name="connsiteX28" fmla="*/ 1022842 w 2264509"/>
                <a:gd name="connsiteY28" fmla="*/ 5197505 h 7238075"/>
                <a:gd name="connsiteX29" fmla="*/ 1024856 w 2264509"/>
                <a:gd name="connsiteY29" fmla="*/ 5054630 h 7238075"/>
                <a:gd name="connsiteX30" fmla="*/ 1250022 w 2264509"/>
                <a:gd name="connsiteY30" fmla="*/ 4234537 h 7238075"/>
                <a:gd name="connsiteX31" fmla="*/ 1388027 w 2264509"/>
                <a:gd name="connsiteY31" fmla="*/ 4644157 h 7238075"/>
                <a:gd name="connsiteX32" fmla="*/ 1392304 w 2264509"/>
                <a:gd name="connsiteY32" fmla="*/ 4865602 h 7238075"/>
                <a:gd name="connsiteX33" fmla="*/ 1361716 w 2264509"/>
                <a:gd name="connsiteY33" fmla="*/ 4959440 h 7238075"/>
                <a:gd name="connsiteX34" fmla="*/ 1405585 w 2264509"/>
                <a:gd name="connsiteY34" fmla="*/ 5098769 h 7238075"/>
                <a:gd name="connsiteX35" fmla="*/ 1313490 w 2264509"/>
                <a:gd name="connsiteY35" fmla="*/ 5539804 h 7238075"/>
                <a:gd name="connsiteX36" fmla="*/ 1314512 w 2264509"/>
                <a:gd name="connsiteY36" fmla="*/ 6345824 h 7238075"/>
                <a:gd name="connsiteX37" fmla="*/ 1387677 w 2264509"/>
                <a:gd name="connsiteY37" fmla="*/ 6525837 h 7238075"/>
                <a:gd name="connsiteX38" fmla="*/ 1336897 w 2264509"/>
                <a:gd name="connsiteY38" fmla="*/ 6727274 h 7238075"/>
                <a:gd name="connsiteX39" fmla="*/ 1355075 w 2264509"/>
                <a:gd name="connsiteY39" fmla="*/ 6813600 h 7238075"/>
                <a:gd name="connsiteX40" fmla="*/ 1364871 w 2264509"/>
                <a:gd name="connsiteY40" fmla="*/ 7006384 h 7238075"/>
                <a:gd name="connsiteX41" fmla="*/ 1811645 w 2264509"/>
                <a:gd name="connsiteY41" fmla="*/ 7174679 h 7238075"/>
                <a:gd name="connsiteX42" fmla="*/ 2240298 w 2264509"/>
                <a:gd name="connsiteY42" fmla="*/ 7184685 h 7238075"/>
                <a:gd name="connsiteX43" fmla="*/ 2223142 w 2264509"/>
                <a:gd name="connsiteY43" fmla="*/ 7032346 h 7238075"/>
                <a:gd name="connsiteX44" fmla="*/ 1738539 w 2264509"/>
                <a:gd name="connsiteY44" fmla="*/ 6666009 h 7238075"/>
                <a:gd name="connsiteX45" fmla="*/ 1759422 w 2264509"/>
                <a:gd name="connsiteY45" fmla="*/ 6535632 h 7238075"/>
                <a:gd name="connsiteX46" fmla="*/ 1719909 w 2264509"/>
                <a:gd name="connsiteY46" fmla="*/ 6436627 h 7238075"/>
                <a:gd name="connsiteX47" fmla="*/ 1708642 w 2264509"/>
                <a:gd name="connsiteY47" fmla="*/ 6235730 h 7238075"/>
                <a:gd name="connsiteX48" fmla="*/ 1730306 w 2264509"/>
                <a:gd name="connsiteY48" fmla="*/ 5965274 h 7238075"/>
                <a:gd name="connsiteX49" fmla="*/ 1778923 w 2264509"/>
                <a:gd name="connsiteY49" fmla="*/ 5497769 h 7238075"/>
                <a:gd name="connsiteX50" fmla="*/ 1790341 w 2264509"/>
                <a:gd name="connsiteY50" fmla="*/ 5349364 h 7238075"/>
                <a:gd name="connsiteX51" fmla="*/ 1848903 w 2264509"/>
                <a:gd name="connsiteY51" fmla="*/ 5302881 h 7238075"/>
                <a:gd name="connsiteX52" fmla="*/ 1935499 w 2264509"/>
                <a:gd name="connsiteY52" fmla="*/ 5083205 h 7238075"/>
                <a:gd name="connsiteX53" fmla="*/ 1960649 w 2264509"/>
                <a:gd name="connsiteY53" fmla="*/ 4791056 h 7238075"/>
                <a:gd name="connsiteX54" fmla="*/ 1951665 w 2264509"/>
                <a:gd name="connsiteY54" fmla="*/ 4334336 h 7238075"/>
                <a:gd name="connsiteX55" fmla="*/ 1932344 w 2264509"/>
                <a:gd name="connsiteY55" fmla="*/ 3888133 h 7238075"/>
                <a:gd name="connsiteX56" fmla="*/ 2114094 w 2264509"/>
                <a:gd name="connsiteY56" fmla="*/ 3794489 h 7238075"/>
                <a:gd name="connsiteX57" fmla="*/ 1762492 w 2264509"/>
                <a:gd name="connsiteY57" fmla="*/ 2682768 h 7238075"/>
                <a:gd name="connsiteX58" fmla="*/ 2171636 w 2264509"/>
                <a:gd name="connsiteY58" fmla="*/ 2450629 h 7238075"/>
                <a:gd name="connsiteX59" fmla="*/ 2032492 w 2264509"/>
                <a:gd name="connsiteY59" fmla="*/ 1850474 h 7238075"/>
                <a:gd name="connsiteX60" fmla="*/ 1987751 w 2264509"/>
                <a:gd name="connsiteY60" fmla="*/ 1662589 h 7238075"/>
                <a:gd name="connsiteX61" fmla="*/ 1973329 w 2264509"/>
                <a:gd name="connsiteY61" fmla="*/ 1418094 h 7238075"/>
                <a:gd name="connsiteX62" fmla="*/ 1925704 w 2264509"/>
                <a:gd name="connsiteY62" fmla="*/ 1287898 h 7238075"/>
                <a:gd name="connsiteX63" fmla="*/ 1458979 w 2264509"/>
                <a:gd name="connsiteY63" fmla="*/ 1120535 h 7238075"/>
                <a:gd name="connsiteX64" fmla="*/ 1360513 w 2264509"/>
                <a:gd name="connsiteY64" fmla="*/ 1005635 h 7238075"/>
                <a:gd name="connsiteX65" fmla="*/ 1416522 w 2264509"/>
                <a:gd name="connsiteY65" fmla="*/ 807081 h 7238075"/>
                <a:gd name="connsiteX66" fmla="*/ 1484699 w 2264509"/>
                <a:gd name="connsiteY66" fmla="*/ 608469 h 7238075"/>
                <a:gd name="connsiteX67" fmla="*/ 1496208 w 2264509"/>
                <a:gd name="connsiteY67" fmla="*/ 366317 h 7238075"/>
                <a:gd name="connsiteX68" fmla="*/ 1413968 w 2264509"/>
                <a:gd name="connsiteY68" fmla="*/ 146640 h 7238075"/>
                <a:gd name="connsiteX69" fmla="*/ 1100515 w 2264509"/>
                <a:gd name="connsiteY69" fmla="*/ 551 h 7238075"/>
                <a:gd name="connsiteX0" fmla="*/ 1100515 w 2264509"/>
                <a:gd name="connsiteY0" fmla="*/ 551 h 7236634"/>
                <a:gd name="connsiteX1" fmla="*/ 849378 w 2264509"/>
                <a:gd name="connsiteY1" fmla="*/ 118937 h 7236634"/>
                <a:gd name="connsiteX2" fmla="*/ 751515 w 2264509"/>
                <a:gd name="connsiteY2" fmla="*/ 285490 h 7236634"/>
                <a:gd name="connsiteX3" fmla="*/ 756141 w 2264509"/>
                <a:gd name="connsiteY3" fmla="*/ 566071 h 7236634"/>
                <a:gd name="connsiteX4" fmla="*/ 895260 w 2264509"/>
                <a:gd name="connsiteY4" fmla="*/ 882679 h 7236634"/>
                <a:gd name="connsiteX5" fmla="*/ 785588 w 2264509"/>
                <a:gd name="connsiteY5" fmla="*/ 1025825 h 7236634"/>
                <a:gd name="connsiteX6" fmla="*/ 152912 w 2264509"/>
                <a:gd name="connsiteY6" fmla="*/ 1252683 h 7236634"/>
                <a:gd name="connsiteX7" fmla="*/ 8160 w 2264509"/>
                <a:gd name="connsiteY7" fmla="*/ 2283394 h 7236634"/>
                <a:gd name="connsiteX8" fmla="*/ 416233 w 2264509"/>
                <a:gd name="connsiteY8" fmla="*/ 2735641 h 7236634"/>
                <a:gd name="connsiteX9" fmla="*/ 293173 w 2264509"/>
                <a:gd name="connsiteY9" fmla="*/ 3799944 h 7236634"/>
                <a:gd name="connsiteX10" fmla="*/ 428536 w 2264509"/>
                <a:gd name="connsiteY10" fmla="*/ 3969982 h 7236634"/>
                <a:gd name="connsiteX11" fmla="*/ 486017 w 2264509"/>
                <a:gd name="connsiteY11" fmla="*/ 4215017 h 7236634"/>
                <a:gd name="connsiteX12" fmla="*/ 547224 w 2264509"/>
                <a:gd name="connsiteY12" fmla="*/ 4615099 h 7236634"/>
                <a:gd name="connsiteX13" fmla="*/ 555878 w 2264509"/>
                <a:gd name="connsiteY13" fmla="*/ 4779518 h 7236634"/>
                <a:gd name="connsiteX14" fmla="*/ 541964 w 2264509"/>
                <a:gd name="connsiteY14" fmla="*/ 4966441 h 7236634"/>
                <a:gd name="connsiteX15" fmla="*/ 510234 w 2264509"/>
                <a:gd name="connsiteY15" fmla="*/ 5112051 h 7236634"/>
                <a:gd name="connsiteX16" fmla="*/ 434305 w 2264509"/>
                <a:gd name="connsiteY16" fmla="*/ 6139609 h 7236634"/>
                <a:gd name="connsiteX17" fmla="*/ 399690 w 2264509"/>
                <a:gd name="connsiteY17" fmla="*/ 6589898 h 7236634"/>
                <a:gd name="connsiteX18" fmla="*/ 471534 w 2264509"/>
                <a:gd name="connsiteY18" fmla="*/ 6812999 h 7236634"/>
                <a:gd name="connsiteX19" fmla="*/ 436821 w 2264509"/>
                <a:gd name="connsiteY19" fmla="*/ 7004834 h 7236634"/>
                <a:gd name="connsiteX20" fmla="*/ 656806 w 2264509"/>
                <a:gd name="connsiteY20" fmla="*/ 7230086 h 7236634"/>
                <a:gd name="connsiteX21" fmla="*/ 1018766 w 2264509"/>
                <a:gd name="connsiteY21" fmla="*/ 7101007 h 7236634"/>
                <a:gd name="connsiteX22" fmla="*/ 776064 w 2264509"/>
                <a:gd name="connsiteY22" fmla="*/ 6830306 h 7236634"/>
                <a:gd name="connsiteX23" fmla="*/ 804368 w 2264509"/>
                <a:gd name="connsiteY23" fmla="*/ 6565349 h 7236634"/>
                <a:gd name="connsiteX24" fmla="*/ 790216 w 2264509"/>
                <a:gd name="connsiteY24" fmla="*/ 6235730 h 7236634"/>
                <a:gd name="connsiteX25" fmla="*/ 907792 w 2264509"/>
                <a:gd name="connsiteY25" fmla="*/ 5474692 h 7236634"/>
                <a:gd name="connsiteX26" fmla="*/ 957309 w 2264509"/>
                <a:gd name="connsiteY26" fmla="*/ 5365800 h 7236634"/>
                <a:gd name="connsiteX27" fmla="*/ 949796 w 2264509"/>
                <a:gd name="connsiteY27" fmla="*/ 5294498 h 7236634"/>
                <a:gd name="connsiteX28" fmla="*/ 1022842 w 2264509"/>
                <a:gd name="connsiteY28" fmla="*/ 5197505 h 7236634"/>
                <a:gd name="connsiteX29" fmla="*/ 1024856 w 2264509"/>
                <a:gd name="connsiteY29" fmla="*/ 5054630 h 7236634"/>
                <a:gd name="connsiteX30" fmla="*/ 1250022 w 2264509"/>
                <a:gd name="connsiteY30" fmla="*/ 4234537 h 7236634"/>
                <a:gd name="connsiteX31" fmla="*/ 1388027 w 2264509"/>
                <a:gd name="connsiteY31" fmla="*/ 4644157 h 7236634"/>
                <a:gd name="connsiteX32" fmla="*/ 1392304 w 2264509"/>
                <a:gd name="connsiteY32" fmla="*/ 4865602 h 7236634"/>
                <a:gd name="connsiteX33" fmla="*/ 1361716 w 2264509"/>
                <a:gd name="connsiteY33" fmla="*/ 4959440 h 7236634"/>
                <a:gd name="connsiteX34" fmla="*/ 1405585 w 2264509"/>
                <a:gd name="connsiteY34" fmla="*/ 5098769 h 7236634"/>
                <a:gd name="connsiteX35" fmla="*/ 1313490 w 2264509"/>
                <a:gd name="connsiteY35" fmla="*/ 5539804 h 7236634"/>
                <a:gd name="connsiteX36" fmla="*/ 1314512 w 2264509"/>
                <a:gd name="connsiteY36" fmla="*/ 6345824 h 7236634"/>
                <a:gd name="connsiteX37" fmla="*/ 1387677 w 2264509"/>
                <a:gd name="connsiteY37" fmla="*/ 6525837 h 7236634"/>
                <a:gd name="connsiteX38" fmla="*/ 1336897 w 2264509"/>
                <a:gd name="connsiteY38" fmla="*/ 6727274 h 7236634"/>
                <a:gd name="connsiteX39" fmla="*/ 1355075 w 2264509"/>
                <a:gd name="connsiteY39" fmla="*/ 6813600 h 7236634"/>
                <a:gd name="connsiteX40" fmla="*/ 1364871 w 2264509"/>
                <a:gd name="connsiteY40" fmla="*/ 7006384 h 7236634"/>
                <a:gd name="connsiteX41" fmla="*/ 1811645 w 2264509"/>
                <a:gd name="connsiteY41" fmla="*/ 7174679 h 7236634"/>
                <a:gd name="connsiteX42" fmla="*/ 2240298 w 2264509"/>
                <a:gd name="connsiteY42" fmla="*/ 7184685 h 7236634"/>
                <a:gd name="connsiteX43" fmla="*/ 2223142 w 2264509"/>
                <a:gd name="connsiteY43" fmla="*/ 7032346 h 7236634"/>
                <a:gd name="connsiteX44" fmla="*/ 1738539 w 2264509"/>
                <a:gd name="connsiteY44" fmla="*/ 6666009 h 7236634"/>
                <a:gd name="connsiteX45" fmla="*/ 1759422 w 2264509"/>
                <a:gd name="connsiteY45" fmla="*/ 6535632 h 7236634"/>
                <a:gd name="connsiteX46" fmla="*/ 1719909 w 2264509"/>
                <a:gd name="connsiteY46" fmla="*/ 6436627 h 7236634"/>
                <a:gd name="connsiteX47" fmla="*/ 1708642 w 2264509"/>
                <a:gd name="connsiteY47" fmla="*/ 6235730 h 7236634"/>
                <a:gd name="connsiteX48" fmla="*/ 1730306 w 2264509"/>
                <a:gd name="connsiteY48" fmla="*/ 5965274 h 7236634"/>
                <a:gd name="connsiteX49" fmla="*/ 1778923 w 2264509"/>
                <a:gd name="connsiteY49" fmla="*/ 5497769 h 7236634"/>
                <a:gd name="connsiteX50" fmla="*/ 1790341 w 2264509"/>
                <a:gd name="connsiteY50" fmla="*/ 5349364 h 7236634"/>
                <a:gd name="connsiteX51" fmla="*/ 1848903 w 2264509"/>
                <a:gd name="connsiteY51" fmla="*/ 5302881 h 7236634"/>
                <a:gd name="connsiteX52" fmla="*/ 1935499 w 2264509"/>
                <a:gd name="connsiteY52" fmla="*/ 5083205 h 7236634"/>
                <a:gd name="connsiteX53" fmla="*/ 1960649 w 2264509"/>
                <a:gd name="connsiteY53" fmla="*/ 4791056 h 7236634"/>
                <a:gd name="connsiteX54" fmla="*/ 1951665 w 2264509"/>
                <a:gd name="connsiteY54" fmla="*/ 4334336 h 7236634"/>
                <a:gd name="connsiteX55" fmla="*/ 1932344 w 2264509"/>
                <a:gd name="connsiteY55" fmla="*/ 3888133 h 7236634"/>
                <a:gd name="connsiteX56" fmla="*/ 2114094 w 2264509"/>
                <a:gd name="connsiteY56" fmla="*/ 3794489 h 7236634"/>
                <a:gd name="connsiteX57" fmla="*/ 1762492 w 2264509"/>
                <a:gd name="connsiteY57" fmla="*/ 2682768 h 7236634"/>
                <a:gd name="connsiteX58" fmla="*/ 2171636 w 2264509"/>
                <a:gd name="connsiteY58" fmla="*/ 2450629 h 7236634"/>
                <a:gd name="connsiteX59" fmla="*/ 2032492 w 2264509"/>
                <a:gd name="connsiteY59" fmla="*/ 1850474 h 7236634"/>
                <a:gd name="connsiteX60" fmla="*/ 1987751 w 2264509"/>
                <a:gd name="connsiteY60" fmla="*/ 1662589 h 7236634"/>
                <a:gd name="connsiteX61" fmla="*/ 1973329 w 2264509"/>
                <a:gd name="connsiteY61" fmla="*/ 1418094 h 7236634"/>
                <a:gd name="connsiteX62" fmla="*/ 1925704 w 2264509"/>
                <a:gd name="connsiteY62" fmla="*/ 1287898 h 7236634"/>
                <a:gd name="connsiteX63" fmla="*/ 1458979 w 2264509"/>
                <a:gd name="connsiteY63" fmla="*/ 1120535 h 7236634"/>
                <a:gd name="connsiteX64" fmla="*/ 1360513 w 2264509"/>
                <a:gd name="connsiteY64" fmla="*/ 1005635 h 7236634"/>
                <a:gd name="connsiteX65" fmla="*/ 1416522 w 2264509"/>
                <a:gd name="connsiteY65" fmla="*/ 807081 h 7236634"/>
                <a:gd name="connsiteX66" fmla="*/ 1484699 w 2264509"/>
                <a:gd name="connsiteY66" fmla="*/ 608469 h 7236634"/>
                <a:gd name="connsiteX67" fmla="*/ 1496208 w 2264509"/>
                <a:gd name="connsiteY67" fmla="*/ 366317 h 7236634"/>
                <a:gd name="connsiteX68" fmla="*/ 1413968 w 2264509"/>
                <a:gd name="connsiteY68" fmla="*/ 146640 h 7236634"/>
                <a:gd name="connsiteX69" fmla="*/ 1100515 w 2264509"/>
                <a:gd name="connsiteY69" fmla="*/ 551 h 7236634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76064 w 2264509"/>
                <a:gd name="connsiteY22" fmla="*/ 6830306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36821 w 2264509"/>
                <a:gd name="connsiteY19" fmla="*/ 700483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37152"/>
                <a:gd name="connsiteX1" fmla="*/ 849378 w 2264509"/>
                <a:gd name="connsiteY1" fmla="*/ 118937 h 7237152"/>
                <a:gd name="connsiteX2" fmla="*/ 751515 w 2264509"/>
                <a:gd name="connsiteY2" fmla="*/ 285490 h 7237152"/>
                <a:gd name="connsiteX3" fmla="*/ 756141 w 2264509"/>
                <a:gd name="connsiteY3" fmla="*/ 566071 h 7237152"/>
                <a:gd name="connsiteX4" fmla="*/ 895260 w 2264509"/>
                <a:gd name="connsiteY4" fmla="*/ 882679 h 7237152"/>
                <a:gd name="connsiteX5" fmla="*/ 785588 w 2264509"/>
                <a:gd name="connsiteY5" fmla="*/ 1025825 h 7237152"/>
                <a:gd name="connsiteX6" fmla="*/ 152912 w 2264509"/>
                <a:gd name="connsiteY6" fmla="*/ 1252683 h 7237152"/>
                <a:gd name="connsiteX7" fmla="*/ 8160 w 2264509"/>
                <a:gd name="connsiteY7" fmla="*/ 2283394 h 7237152"/>
                <a:gd name="connsiteX8" fmla="*/ 416233 w 2264509"/>
                <a:gd name="connsiteY8" fmla="*/ 2735641 h 7237152"/>
                <a:gd name="connsiteX9" fmla="*/ 293173 w 2264509"/>
                <a:gd name="connsiteY9" fmla="*/ 3799944 h 7237152"/>
                <a:gd name="connsiteX10" fmla="*/ 428536 w 2264509"/>
                <a:gd name="connsiteY10" fmla="*/ 3969982 h 7237152"/>
                <a:gd name="connsiteX11" fmla="*/ 486017 w 2264509"/>
                <a:gd name="connsiteY11" fmla="*/ 4215017 h 7237152"/>
                <a:gd name="connsiteX12" fmla="*/ 547224 w 2264509"/>
                <a:gd name="connsiteY12" fmla="*/ 4615099 h 7237152"/>
                <a:gd name="connsiteX13" fmla="*/ 555878 w 2264509"/>
                <a:gd name="connsiteY13" fmla="*/ 4779518 h 7237152"/>
                <a:gd name="connsiteX14" fmla="*/ 541964 w 2264509"/>
                <a:gd name="connsiteY14" fmla="*/ 4966441 h 7237152"/>
                <a:gd name="connsiteX15" fmla="*/ 510234 w 2264509"/>
                <a:gd name="connsiteY15" fmla="*/ 5112051 h 7237152"/>
                <a:gd name="connsiteX16" fmla="*/ 434305 w 2264509"/>
                <a:gd name="connsiteY16" fmla="*/ 6139609 h 7237152"/>
                <a:gd name="connsiteX17" fmla="*/ 399690 w 2264509"/>
                <a:gd name="connsiteY17" fmla="*/ 6589898 h 7237152"/>
                <a:gd name="connsiteX18" fmla="*/ 471534 w 2264509"/>
                <a:gd name="connsiteY18" fmla="*/ 6812999 h 7237152"/>
                <a:gd name="connsiteX19" fmla="*/ 409205 w 2264509"/>
                <a:gd name="connsiteY19" fmla="*/ 6986424 h 7237152"/>
                <a:gd name="connsiteX20" fmla="*/ 656806 w 2264509"/>
                <a:gd name="connsiteY20" fmla="*/ 7230086 h 7237152"/>
                <a:gd name="connsiteX21" fmla="*/ 1018766 w 2264509"/>
                <a:gd name="connsiteY21" fmla="*/ 7101007 h 7237152"/>
                <a:gd name="connsiteX22" fmla="*/ 760721 w 2264509"/>
                <a:gd name="connsiteY22" fmla="*/ 6842580 h 7237152"/>
                <a:gd name="connsiteX23" fmla="*/ 804368 w 2264509"/>
                <a:gd name="connsiteY23" fmla="*/ 6565349 h 7237152"/>
                <a:gd name="connsiteX24" fmla="*/ 790216 w 2264509"/>
                <a:gd name="connsiteY24" fmla="*/ 6235730 h 7237152"/>
                <a:gd name="connsiteX25" fmla="*/ 907792 w 2264509"/>
                <a:gd name="connsiteY25" fmla="*/ 5474692 h 7237152"/>
                <a:gd name="connsiteX26" fmla="*/ 957309 w 2264509"/>
                <a:gd name="connsiteY26" fmla="*/ 5365800 h 7237152"/>
                <a:gd name="connsiteX27" fmla="*/ 949796 w 2264509"/>
                <a:gd name="connsiteY27" fmla="*/ 5294498 h 7237152"/>
                <a:gd name="connsiteX28" fmla="*/ 1022842 w 2264509"/>
                <a:gd name="connsiteY28" fmla="*/ 5197505 h 7237152"/>
                <a:gd name="connsiteX29" fmla="*/ 1024856 w 2264509"/>
                <a:gd name="connsiteY29" fmla="*/ 5054630 h 7237152"/>
                <a:gd name="connsiteX30" fmla="*/ 1250022 w 2264509"/>
                <a:gd name="connsiteY30" fmla="*/ 4234537 h 7237152"/>
                <a:gd name="connsiteX31" fmla="*/ 1388027 w 2264509"/>
                <a:gd name="connsiteY31" fmla="*/ 4644157 h 7237152"/>
                <a:gd name="connsiteX32" fmla="*/ 1392304 w 2264509"/>
                <a:gd name="connsiteY32" fmla="*/ 4865602 h 7237152"/>
                <a:gd name="connsiteX33" fmla="*/ 1361716 w 2264509"/>
                <a:gd name="connsiteY33" fmla="*/ 4959440 h 7237152"/>
                <a:gd name="connsiteX34" fmla="*/ 1405585 w 2264509"/>
                <a:gd name="connsiteY34" fmla="*/ 5098769 h 7237152"/>
                <a:gd name="connsiteX35" fmla="*/ 1313490 w 2264509"/>
                <a:gd name="connsiteY35" fmla="*/ 5539804 h 7237152"/>
                <a:gd name="connsiteX36" fmla="*/ 1314512 w 2264509"/>
                <a:gd name="connsiteY36" fmla="*/ 6345824 h 7237152"/>
                <a:gd name="connsiteX37" fmla="*/ 1387677 w 2264509"/>
                <a:gd name="connsiteY37" fmla="*/ 6525837 h 7237152"/>
                <a:gd name="connsiteX38" fmla="*/ 1336897 w 2264509"/>
                <a:gd name="connsiteY38" fmla="*/ 6727274 h 7237152"/>
                <a:gd name="connsiteX39" fmla="*/ 1355075 w 2264509"/>
                <a:gd name="connsiteY39" fmla="*/ 6813600 h 7237152"/>
                <a:gd name="connsiteX40" fmla="*/ 1364871 w 2264509"/>
                <a:gd name="connsiteY40" fmla="*/ 7006384 h 7237152"/>
                <a:gd name="connsiteX41" fmla="*/ 1811645 w 2264509"/>
                <a:gd name="connsiteY41" fmla="*/ 7174679 h 7237152"/>
                <a:gd name="connsiteX42" fmla="*/ 2240298 w 2264509"/>
                <a:gd name="connsiteY42" fmla="*/ 7184685 h 7237152"/>
                <a:gd name="connsiteX43" fmla="*/ 2223142 w 2264509"/>
                <a:gd name="connsiteY43" fmla="*/ 7032346 h 7237152"/>
                <a:gd name="connsiteX44" fmla="*/ 1738539 w 2264509"/>
                <a:gd name="connsiteY44" fmla="*/ 6666009 h 7237152"/>
                <a:gd name="connsiteX45" fmla="*/ 1759422 w 2264509"/>
                <a:gd name="connsiteY45" fmla="*/ 6535632 h 7237152"/>
                <a:gd name="connsiteX46" fmla="*/ 1719909 w 2264509"/>
                <a:gd name="connsiteY46" fmla="*/ 6436627 h 7237152"/>
                <a:gd name="connsiteX47" fmla="*/ 1708642 w 2264509"/>
                <a:gd name="connsiteY47" fmla="*/ 6235730 h 7237152"/>
                <a:gd name="connsiteX48" fmla="*/ 1730306 w 2264509"/>
                <a:gd name="connsiteY48" fmla="*/ 5965274 h 7237152"/>
                <a:gd name="connsiteX49" fmla="*/ 1778923 w 2264509"/>
                <a:gd name="connsiteY49" fmla="*/ 5497769 h 7237152"/>
                <a:gd name="connsiteX50" fmla="*/ 1790341 w 2264509"/>
                <a:gd name="connsiteY50" fmla="*/ 5349364 h 7237152"/>
                <a:gd name="connsiteX51" fmla="*/ 1848903 w 2264509"/>
                <a:gd name="connsiteY51" fmla="*/ 5302881 h 7237152"/>
                <a:gd name="connsiteX52" fmla="*/ 1935499 w 2264509"/>
                <a:gd name="connsiteY52" fmla="*/ 5083205 h 7237152"/>
                <a:gd name="connsiteX53" fmla="*/ 1960649 w 2264509"/>
                <a:gd name="connsiteY53" fmla="*/ 4791056 h 7237152"/>
                <a:gd name="connsiteX54" fmla="*/ 1951665 w 2264509"/>
                <a:gd name="connsiteY54" fmla="*/ 4334336 h 7237152"/>
                <a:gd name="connsiteX55" fmla="*/ 1932344 w 2264509"/>
                <a:gd name="connsiteY55" fmla="*/ 3888133 h 7237152"/>
                <a:gd name="connsiteX56" fmla="*/ 2114094 w 2264509"/>
                <a:gd name="connsiteY56" fmla="*/ 3794489 h 7237152"/>
                <a:gd name="connsiteX57" fmla="*/ 1762492 w 2264509"/>
                <a:gd name="connsiteY57" fmla="*/ 2682768 h 7237152"/>
                <a:gd name="connsiteX58" fmla="*/ 2171636 w 2264509"/>
                <a:gd name="connsiteY58" fmla="*/ 2450629 h 7237152"/>
                <a:gd name="connsiteX59" fmla="*/ 2032492 w 2264509"/>
                <a:gd name="connsiteY59" fmla="*/ 1850474 h 7237152"/>
                <a:gd name="connsiteX60" fmla="*/ 1987751 w 2264509"/>
                <a:gd name="connsiteY60" fmla="*/ 1662589 h 7237152"/>
                <a:gd name="connsiteX61" fmla="*/ 1973329 w 2264509"/>
                <a:gd name="connsiteY61" fmla="*/ 1418094 h 7237152"/>
                <a:gd name="connsiteX62" fmla="*/ 1925704 w 2264509"/>
                <a:gd name="connsiteY62" fmla="*/ 1287898 h 7237152"/>
                <a:gd name="connsiteX63" fmla="*/ 1458979 w 2264509"/>
                <a:gd name="connsiteY63" fmla="*/ 1120535 h 7237152"/>
                <a:gd name="connsiteX64" fmla="*/ 1360513 w 2264509"/>
                <a:gd name="connsiteY64" fmla="*/ 1005635 h 7237152"/>
                <a:gd name="connsiteX65" fmla="*/ 1416522 w 2264509"/>
                <a:gd name="connsiteY65" fmla="*/ 807081 h 7237152"/>
                <a:gd name="connsiteX66" fmla="*/ 1484699 w 2264509"/>
                <a:gd name="connsiteY66" fmla="*/ 608469 h 7237152"/>
                <a:gd name="connsiteX67" fmla="*/ 1496208 w 2264509"/>
                <a:gd name="connsiteY67" fmla="*/ 366317 h 7237152"/>
                <a:gd name="connsiteX68" fmla="*/ 1413968 w 2264509"/>
                <a:gd name="connsiteY68" fmla="*/ 146640 h 7237152"/>
                <a:gd name="connsiteX69" fmla="*/ 1100515 w 2264509"/>
                <a:gd name="connsiteY69" fmla="*/ 551 h 7237152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86424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03705"/>
                <a:gd name="connsiteX1" fmla="*/ 849378 w 2264509"/>
                <a:gd name="connsiteY1" fmla="*/ 118937 h 7203705"/>
                <a:gd name="connsiteX2" fmla="*/ 751515 w 2264509"/>
                <a:gd name="connsiteY2" fmla="*/ 285490 h 7203705"/>
                <a:gd name="connsiteX3" fmla="*/ 756141 w 2264509"/>
                <a:gd name="connsiteY3" fmla="*/ 566071 h 7203705"/>
                <a:gd name="connsiteX4" fmla="*/ 895260 w 2264509"/>
                <a:gd name="connsiteY4" fmla="*/ 882679 h 7203705"/>
                <a:gd name="connsiteX5" fmla="*/ 785588 w 2264509"/>
                <a:gd name="connsiteY5" fmla="*/ 1025825 h 7203705"/>
                <a:gd name="connsiteX6" fmla="*/ 152912 w 2264509"/>
                <a:gd name="connsiteY6" fmla="*/ 1252683 h 7203705"/>
                <a:gd name="connsiteX7" fmla="*/ 8160 w 2264509"/>
                <a:gd name="connsiteY7" fmla="*/ 2283394 h 7203705"/>
                <a:gd name="connsiteX8" fmla="*/ 416233 w 2264509"/>
                <a:gd name="connsiteY8" fmla="*/ 2735641 h 7203705"/>
                <a:gd name="connsiteX9" fmla="*/ 293173 w 2264509"/>
                <a:gd name="connsiteY9" fmla="*/ 3799944 h 7203705"/>
                <a:gd name="connsiteX10" fmla="*/ 428536 w 2264509"/>
                <a:gd name="connsiteY10" fmla="*/ 3969982 h 7203705"/>
                <a:gd name="connsiteX11" fmla="*/ 486017 w 2264509"/>
                <a:gd name="connsiteY11" fmla="*/ 4215017 h 7203705"/>
                <a:gd name="connsiteX12" fmla="*/ 547224 w 2264509"/>
                <a:gd name="connsiteY12" fmla="*/ 4615099 h 7203705"/>
                <a:gd name="connsiteX13" fmla="*/ 555878 w 2264509"/>
                <a:gd name="connsiteY13" fmla="*/ 4779518 h 7203705"/>
                <a:gd name="connsiteX14" fmla="*/ 541964 w 2264509"/>
                <a:gd name="connsiteY14" fmla="*/ 4966441 h 7203705"/>
                <a:gd name="connsiteX15" fmla="*/ 510234 w 2264509"/>
                <a:gd name="connsiteY15" fmla="*/ 5112051 h 7203705"/>
                <a:gd name="connsiteX16" fmla="*/ 434305 w 2264509"/>
                <a:gd name="connsiteY16" fmla="*/ 6139609 h 7203705"/>
                <a:gd name="connsiteX17" fmla="*/ 399690 w 2264509"/>
                <a:gd name="connsiteY17" fmla="*/ 6589898 h 7203705"/>
                <a:gd name="connsiteX18" fmla="*/ 471534 w 2264509"/>
                <a:gd name="connsiteY18" fmla="*/ 6812999 h 7203705"/>
                <a:gd name="connsiteX19" fmla="*/ 409205 w 2264509"/>
                <a:gd name="connsiteY19" fmla="*/ 6995629 h 7203705"/>
                <a:gd name="connsiteX20" fmla="*/ 727381 w 2264509"/>
                <a:gd name="connsiteY20" fmla="*/ 7193264 h 7203705"/>
                <a:gd name="connsiteX21" fmla="*/ 1018766 w 2264509"/>
                <a:gd name="connsiteY21" fmla="*/ 7101007 h 7203705"/>
                <a:gd name="connsiteX22" fmla="*/ 760721 w 2264509"/>
                <a:gd name="connsiteY22" fmla="*/ 6842580 h 7203705"/>
                <a:gd name="connsiteX23" fmla="*/ 804368 w 2264509"/>
                <a:gd name="connsiteY23" fmla="*/ 6565349 h 7203705"/>
                <a:gd name="connsiteX24" fmla="*/ 790216 w 2264509"/>
                <a:gd name="connsiteY24" fmla="*/ 6235730 h 7203705"/>
                <a:gd name="connsiteX25" fmla="*/ 907792 w 2264509"/>
                <a:gd name="connsiteY25" fmla="*/ 5474692 h 7203705"/>
                <a:gd name="connsiteX26" fmla="*/ 957309 w 2264509"/>
                <a:gd name="connsiteY26" fmla="*/ 5365800 h 7203705"/>
                <a:gd name="connsiteX27" fmla="*/ 949796 w 2264509"/>
                <a:gd name="connsiteY27" fmla="*/ 5294498 h 7203705"/>
                <a:gd name="connsiteX28" fmla="*/ 1022842 w 2264509"/>
                <a:gd name="connsiteY28" fmla="*/ 5197505 h 7203705"/>
                <a:gd name="connsiteX29" fmla="*/ 1024856 w 2264509"/>
                <a:gd name="connsiteY29" fmla="*/ 5054630 h 7203705"/>
                <a:gd name="connsiteX30" fmla="*/ 1250022 w 2264509"/>
                <a:gd name="connsiteY30" fmla="*/ 4234537 h 7203705"/>
                <a:gd name="connsiteX31" fmla="*/ 1388027 w 2264509"/>
                <a:gd name="connsiteY31" fmla="*/ 4644157 h 7203705"/>
                <a:gd name="connsiteX32" fmla="*/ 1392304 w 2264509"/>
                <a:gd name="connsiteY32" fmla="*/ 4865602 h 7203705"/>
                <a:gd name="connsiteX33" fmla="*/ 1361716 w 2264509"/>
                <a:gd name="connsiteY33" fmla="*/ 4959440 h 7203705"/>
                <a:gd name="connsiteX34" fmla="*/ 1405585 w 2264509"/>
                <a:gd name="connsiteY34" fmla="*/ 5098769 h 7203705"/>
                <a:gd name="connsiteX35" fmla="*/ 1313490 w 2264509"/>
                <a:gd name="connsiteY35" fmla="*/ 5539804 h 7203705"/>
                <a:gd name="connsiteX36" fmla="*/ 1314512 w 2264509"/>
                <a:gd name="connsiteY36" fmla="*/ 6345824 h 7203705"/>
                <a:gd name="connsiteX37" fmla="*/ 1387677 w 2264509"/>
                <a:gd name="connsiteY37" fmla="*/ 6525837 h 7203705"/>
                <a:gd name="connsiteX38" fmla="*/ 1336897 w 2264509"/>
                <a:gd name="connsiteY38" fmla="*/ 6727274 h 7203705"/>
                <a:gd name="connsiteX39" fmla="*/ 1355075 w 2264509"/>
                <a:gd name="connsiteY39" fmla="*/ 6813600 h 7203705"/>
                <a:gd name="connsiteX40" fmla="*/ 1364871 w 2264509"/>
                <a:gd name="connsiteY40" fmla="*/ 7006384 h 7203705"/>
                <a:gd name="connsiteX41" fmla="*/ 1811645 w 2264509"/>
                <a:gd name="connsiteY41" fmla="*/ 7174679 h 7203705"/>
                <a:gd name="connsiteX42" fmla="*/ 2240298 w 2264509"/>
                <a:gd name="connsiteY42" fmla="*/ 7184685 h 7203705"/>
                <a:gd name="connsiteX43" fmla="*/ 2223142 w 2264509"/>
                <a:gd name="connsiteY43" fmla="*/ 7032346 h 7203705"/>
                <a:gd name="connsiteX44" fmla="*/ 1738539 w 2264509"/>
                <a:gd name="connsiteY44" fmla="*/ 6666009 h 7203705"/>
                <a:gd name="connsiteX45" fmla="*/ 1759422 w 2264509"/>
                <a:gd name="connsiteY45" fmla="*/ 6535632 h 7203705"/>
                <a:gd name="connsiteX46" fmla="*/ 1719909 w 2264509"/>
                <a:gd name="connsiteY46" fmla="*/ 6436627 h 7203705"/>
                <a:gd name="connsiteX47" fmla="*/ 1708642 w 2264509"/>
                <a:gd name="connsiteY47" fmla="*/ 6235730 h 7203705"/>
                <a:gd name="connsiteX48" fmla="*/ 1730306 w 2264509"/>
                <a:gd name="connsiteY48" fmla="*/ 5965274 h 7203705"/>
                <a:gd name="connsiteX49" fmla="*/ 1778923 w 2264509"/>
                <a:gd name="connsiteY49" fmla="*/ 5497769 h 7203705"/>
                <a:gd name="connsiteX50" fmla="*/ 1790341 w 2264509"/>
                <a:gd name="connsiteY50" fmla="*/ 5349364 h 7203705"/>
                <a:gd name="connsiteX51" fmla="*/ 1848903 w 2264509"/>
                <a:gd name="connsiteY51" fmla="*/ 5302881 h 7203705"/>
                <a:gd name="connsiteX52" fmla="*/ 1935499 w 2264509"/>
                <a:gd name="connsiteY52" fmla="*/ 5083205 h 7203705"/>
                <a:gd name="connsiteX53" fmla="*/ 1960649 w 2264509"/>
                <a:gd name="connsiteY53" fmla="*/ 4791056 h 7203705"/>
                <a:gd name="connsiteX54" fmla="*/ 1951665 w 2264509"/>
                <a:gd name="connsiteY54" fmla="*/ 4334336 h 7203705"/>
                <a:gd name="connsiteX55" fmla="*/ 1932344 w 2264509"/>
                <a:gd name="connsiteY55" fmla="*/ 3888133 h 7203705"/>
                <a:gd name="connsiteX56" fmla="*/ 2114094 w 2264509"/>
                <a:gd name="connsiteY56" fmla="*/ 3794489 h 7203705"/>
                <a:gd name="connsiteX57" fmla="*/ 1762492 w 2264509"/>
                <a:gd name="connsiteY57" fmla="*/ 2682768 h 7203705"/>
                <a:gd name="connsiteX58" fmla="*/ 2171636 w 2264509"/>
                <a:gd name="connsiteY58" fmla="*/ 2450629 h 7203705"/>
                <a:gd name="connsiteX59" fmla="*/ 2032492 w 2264509"/>
                <a:gd name="connsiteY59" fmla="*/ 1850474 h 7203705"/>
                <a:gd name="connsiteX60" fmla="*/ 1987751 w 2264509"/>
                <a:gd name="connsiteY60" fmla="*/ 1662589 h 7203705"/>
                <a:gd name="connsiteX61" fmla="*/ 1973329 w 2264509"/>
                <a:gd name="connsiteY61" fmla="*/ 1418094 h 7203705"/>
                <a:gd name="connsiteX62" fmla="*/ 1925704 w 2264509"/>
                <a:gd name="connsiteY62" fmla="*/ 1287898 h 7203705"/>
                <a:gd name="connsiteX63" fmla="*/ 1458979 w 2264509"/>
                <a:gd name="connsiteY63" fmla="*/ 1120535 h 7203705"/>
                <a:gd name="connsiteX64" fmla="*/ 1360513 w 2264509"/>
                <a:gd name="connsiteY64" fmla="*/ 1005635 h 7203705"/>
                <a:gd name="connsiteX65" fmla="*/ 1416522 w 2264509"/>
                <a:gd name="connsiteY65" fmla="*/ 807081 h 7203705"/>
                <a:gd name="connsiteX66" fmla="*/ 1484699 w 2264509"/>
                <a:gd name="connsiteY66" fmla="*/ 608469 h 7203705"/>
                <a:gd name="connsiteX67" fmla="*/ 1496208 w 2264509"/>
                <a:gd name="connsiteY67" fmla="*/ 366317 h 7203705"/>
                <a:gd name="connsiteX68" fmla="*/ 1413968 w 2264509"/>
                <a:gd name="connsiteY68" fmla="*/ 146640 h 7203705"/>
                <a:gd name="connsiteX69" fmla="*/ 1100515 w 2264509"/>
                <a:gd name="connsiteY69" fmla="*/ 551 h 7203705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1716 w 2264509"/>
                <a:gd name="connsiteY33" fmla="*/ 4959440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87677 w 2264509"/>
                <a:gd name="connsiteY37" fmla="*/ 6525837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497769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48903 w 2264509"/>
                <a:gd name="connsiteY51" fmla="*/ 5302881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35499 w 2264509"/>
                <a:gd name="connsiteY52" fmla="*/ 5083205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60649 w 2264509"/>
                <a:gd name="connsiteY53" fmla="*/ 4791056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87751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25704 w 2264509"/>
                <a:gd name="connsiteY62" fmla="*/ 1287898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75477 w 2264509"/>
                <a:gd name="connsiteY60" fmla="*/ 1662589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  <a:gd name="connsiteX0" fmla="*/ 1100515 w 2264509"/>
                <a:gd name="connsiteY0" fmla="*/ 551 h 7217346"/>
                <a:gd name="connsiteX1" fmla="*/ 849378 w 2264509"/>
                <a:gd name="connsiteY1" fmla="*/ 118937 h 7217346"/>
                <a:gd name="connsiteX2" fmla="*/ 751515 w 2264509"/>
                <a:gd name="connsiteY2" fmla="*/ 285490 h 7217346"/>
                <a:gd name="connsiteX3" fmla="*/ 756141 w 2264509"/>
                <a:gd name="connsiteY3" fmla="*/ 566071 h 7217346"/>
                <a:gd name="connsiteX4" fmla="*/ 895260 w 2264509"/>
                <a:gd name="connsiteY4" fmla="*/ 882679 h 7217346"/>
                <a:gd name="connsiteX5" fmla="*/ 785588 w 2264509"/>
                <a:gd name="connsiteY5" fmla="*/ 1025825 h 7217346"/>
                <a:gd name="connsiteX6" fmla="*/ 152912 w 2264509"/>
                <a:gd name="connsiteY6" fmla="*/ 1252683 h 7217346"/>
                <a:gd name="connsiteX7" fmla="*/ 8160 w 2264509"/>
                <a:gd name="connsiteY7" fmla="*/ 2283394 h 7217346"/>
                <a:gd name="connsiteX8" fmla="*/ 416233 w 2264509"/>
                <a:gd name="connsiteY8" fmla="*/ 2735641 h 7217346"/>
                <a:gd name="connsiteX9" fmla="*/ 293173 w 2264509"/>
                <a:gd name="connsiteY9" fmla="*/ 3799944 h 7217346"/>
                <a:gd name="connsiteX10" fmla="*/ 428536 w 2264509"/>
                <a:gd name="connsiteY10" fmla="*/ 3969982 h 7217346"/>
                <a:gd name="connsiteX11" fmla="*/ 486017 w 2264509"/>
                <a:gd name="connsiteY11" fmla="*/ 4215017 h 7217346"/>
                <a:gd name="connsiteX12" fmla="*/ 547224 w 2264509"/>
                <a:gd name="connsiteY12" fmla="*/ 4615099 h 7217346"/>
                <a:gd name="connsiteX13" fmla="*/ 555878 w 2264509"/>
                <a:gd name="connsiteY13" fmla="*/ 4779518 h 7217346"/>
                <a:gd name="connsiteX14" fmla="*/ 541964 w 2264509"/>
                <a:gd name="connsiteY14" fmla="*/ 4966441 h 7217346"/>
                <a:gd name="connsiteX15" fmla="*/ 510234 w 2264509"/>
                <a:gd name="connsiteY15" fmla="*/ 5112051 h 7217346"/>
                <a:gd name="connsiteX16" fmla="*/ 434305 w 2264509"/>
                <a:gd name="connsiteY16" fmla="*/ 6139609 h 7217346"/>
                <a:gd name="connsiteX17" fmla="*/ 399690 w 2264509"/>
                <a:gd name="connsiteY17" fmla="*/ 6589898 h 7217346"/>
                <a:gd name="connsiteX18" fmla="*/ 471534 w 2264509"/>
                <a:gd name="connsiteY18" fmla="*/ 6812999 h 7217346"/>
                <a:gd name="connsiteX19" fmla="*/ 409205 w 2264509"/>
                <a:gd name="connsiteY19" fmla="*/ 6995629 h 7217346"/>
                <a:gd name="connsiteX20" fmla="*/ 712039 w 2264509"/>
                <a:gd name="connsiteY20" fmla="*/ 7208607 h 7217346"/>
                <a:gd name="connsiteX21" fmla="*/ 1018766 w 2264509"/>
                <a:gd name="connsiteY21" fmla="*/ 7101007 h 7217346"/>
                <a:gd name="connsiteX22" fmla="*/ 760721 w 2264509"/>
                <a:gd name="connsiteY22" fmla="*/ 6842580 h 7217346"/>
                <a:gd name="connsiteX23" fmla="*/ 804368 w 2264509"/>
                <a:gd name="connsiteY23" fmla="*/ 6565349 h 7217346"/>
                <a:gd name="connsiteX24" fmla="*/ 790216 w 2264509"/>
                <a:gd name="connsiteY24" fmla="*/ 6235730 h 7217346"/>
                <a:gd name="connsiteX25" fmla="*/ 907792 w 2264509"/>
                <a:gd name="connsiteY25" fmla="*/ 5474692 h 7217346"/>
                <a:gd name="connsiteX26" fmla="*/ 957309 w 2264509"/>
                <a:gd name="connsiteY26" fmla="*/ 5365800 h 7217346"/>
                <a:gd name="connsiteX27" fmla="*/ 949796 w 2264509"/>
                <a:gd name="connsiteY27" fmla="*/ 5294498 h 7217346"/>
                <a:gd name="connsiteX28" fmla="*/ 1022842 w 2264509"/>
                <a:gd name="connsiteY28" fmla="*/ 5197505 h 7217346"/>
                <a:gd name="connsiteX29" fmla="*/ 1024856 w 2264509"/>
                <a:gd name="connsiteY29" fmla="*/ 5054630 h 7217346"/>
                <a:gd name="connsiteX30" fmla="*/ 1250022 w 2264509"/>
                <a:gd name="connsiteY30" fmla="*/ 4234537 h 7217346"/>
                <a:gd name="connsiteX31" fmla="*/ 1388027 w 2264509"/>
                <a:gd name="connsiteY31" fmla="*/ 4644157 h 7217346"/>
                <a:gd name="connsiteX32" fmla="*/ 1392304 w 2264509"/>
                <a:gd name="connsiteY32" fmla="*/ 4865602 h 7217346"/>
                <a:gd name="connsiteX33" fmla="*/ 1364785 w 2264509"/>
                <a:gd name="connsiteY33" fmla="*/ 4971714 h 7217346"/>
                <a:gd name="connsiteX34" fmla="*/ 1405585 w 2264509"/>
                <a:gd name="connsiteY34" fmla="*/ 5098769 h 7217346"/>
                <a:gd name="connsiteX35" fmla="*/ 1313490 w 2264509"/>
                <a:gd name="connsiteY35" fmla="*/ 5539804 h 7217346"/>
                <a:gd name="connsiteX36" fmla="*/ 1314512 w 2264509"/>
                <a:gd name="connsiteY36" fmla="*/ 6345824 h 7217346"/>
                <a:gd name="connsiteX37" fmla="*/ 1369266 w 2264509"/>
                <a:gd name="connsiteY37" fmla="*/ 6519700 h 7217346"/>
                <a:gd name="connsiteX38" fmla="*/ 1336897 w 2264509"/>
                <a:gd name="connsiteY38" fmla="*/ 6727274 h 7217346"/>
                <a:gd name="connsiteX39" fmla="*/ 1355075 w 2264509"/>
                <a:gd name="connsiteY39" fmla="*/ 6813600 h 7217346"/>
                <a:gd name="connsiteX40" fmla="*/ 1364871 w 2264509"/>
                <a:gd name="connsiteY40" fmla="*/ 7006384 h 7217346"/>
                <a:gd name="connsiteX41" fmla="*/ 1811645 w 2264509"/>
                <a:gd name="connsiteY41" fmla="*/ 7174679 h 7217346"/>
                <a:gd name="connsiteX42" fmla="*/ 2240298 w 2264509"/>
                <a:gd name="connsiteY42" fmla="*/ 7184685 h 7217346"/>
                <a:gd name="connsiteX43" fmla="*/ 2223142 w 2264509"/>
                <a:gd name="connsiteY43" fmla="*/ 7032346 h 7217346"/>
                <a:gd name="connsiteX44" fmla="*/ 1738539 w 2264509"/>
                <a:gd name="connsiteY44" fmla="*/ 6666009 h 7217346"/>
                <a:gd name="connsiteX45" fmla="*/ 1759422 w 2264509"/>
                <a:gd name="connsiteY45" fmla="*/ 6535632 h 7217346"/>
                <a:gd name="connsiteX46" fmla="*/ 1719909 w 2264509"/>
                <a:gd name="connsiteY46" fmla="*/ 6436627 h 7217346"/>
                <a:gd name="connsiteX47" fmla="*/ 1708642 w 2264509"/>
                <a:gd name="connsiteY47" fmla="*/ 6235730 h 7217346"/>
                <a:gd name="connsiteX48" fmla="*/ 1730306 w 2264509"/>
                <a:gd name="connsiteY48" fmla="*/ 5965274 h 7217346"/>
                <a:gd name="connsiteX49" fmla="*/ 1778923 w 2264509"/>
                <a:gd name="connsiteY49" fmla="*/ 5513111 h 7217346"/>
                <a:gd name="connsiteX50" fmla="*/ 1790341 w 2264509"/>
                <a:gd name="connsiteY50" fmla="*/ 5349364 h 7217346"/>
                <a:gd name="connsiteX51" fmla="*/ 1855040 w 2264509"/>
                <a:gd name="connsiteY51" fmla="*/ 5272196 h 7217346"/>
                <a:gd name="connsiteX52" fmla="*/ 1920156 w 2264509"/>
                <a:gd name="connsiteY52" fmla="*/ 5046384 h 7217346"/>
                <a:gd name="connsiteX53" fmla="*/ 1939169 w 2264509"/>
                <a:gd name="connsiteY53" fmla="*/ 4760372 h 7217346"/>
                <a:gd name="connsiteX54" fmla="*/ 1951665 w 2264509"/>
                <a:gd name="connsiteY54" fmla="*/ 4334336 h 7217346"/>
                <a:gd name="connsiteX55" fmla="*/ 1932344 w 2264509"/>
                <a:gd name="connsiteY55" fmla="*/ 3888133 h 7217346"/>
                <a:gd name="connsiteX56" fmla="*/ 2114094 w 2264509"/>
                <a:gd name="connsiteY56" fmla="*/ 3794489 h 7217346"/>
                <a:gd name="connsiteX57" fmla="*/ 1762492 w 2264509"/>
                <a:gd name="connsiteY57" fmla="*/ 2682768 h 7217346"/>
                <a:gd name="connsiteX58" fmla="*/ 2171636 w 2264509"/>
                <a:gd name="connsiteY58" fmla="*/ 2450629 h 7217346"/>
                <a:gd name="connsiteX59" fmla="*/ 2032492 w 2264509"/>
                <a:gd name="connsiteY59" fmla="*/ 1850474 h 7217346"/>
                <a:gd name="connsiteX60" fmla="*/ 1990819 w 2264509"/>
                <a:gd name="connsiteY60" fmla="*/ 1650316 h 7217346"/>
                <a:gd name="connsiteX61" fmla="*/ 1973329 w 2264509"/>
                <a:gd name="connsiteY61" fmla="*/ 1418094 h 7217346"/>
                <a:gd name="connsiteX62" fmla="*/ 1913430 w 2264509"/>
                <a:gd name="connsiteY62" fmla="*/ 1284830 h 7217346"/>
                <a:gd name="connsiteX63" fmla="*/ 1458979 w 2264509"/>
                <a:gd name="connsiteY63" fmla="*/ 1120535 h 7217346"/>
                <a:gd name="connsiteX64" fmla="*/ 1360513 w 2264509"/>
                <a:gd name="connsiteY64" fmla="*/ 1005635 h 7217346"/>
                <a:gd name="connsiteX65" fmla="*/ 1416522 w 2264509"/>
                <a:gd name="connsiteY65" fmla="*/ 807081 h 7217346"/>
                <a:gd name="connsiteX66" fmla="*/ 1484699 w 2264509"/>
                <a:gd name="connsiteY66" fmla="*/ 608469 h 7217346"/>
                <a:gd name="connsiteX67" fmla="*/ 1496208 w 2264509"/>
                <a:gd name="connsiteY67" fmla="*/ 366317 h 7217346"/>
                <a:gd name="connsiteX68" fmla="*/ 1413968 w 2264509"/>
                <a:gd name="connsiteY68" fmla="*/ 146640 h 7217346"/>
                <a:gd name="connsiteX69" fmla="*/ 1100515 w 2264509"/>
                <a:gd name="connsiteY69" fmla="*/ 551 h 721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264509" h="7217346">
                  <a:moveTo>
                    <a:pt x="1100515" y="551"/>
                  </a:moveTo>
                  <a:cubicBezTo>
                    <a:pt x="956227" y="12130"/>
                    <a:pt x="938859" y="78513"/>
                    <a:pt x="849378" y="118937"/>
                  </a:cubicBezTo>
                  <a:lnTo>
                    <a:pt x="751515" y="285490"/>
                  </a:lnTo>
                  <a:cubicBezTo>
                    <a:pt x="752096" y="382863"/>
                    <a:pt x="735368" y="474467"/>
                    <a:pt x="756141" y="566071"/>
                  </a:cubicBezTo>
                  <a:cubicBezTo>
                    <a:pt x="839051" y="656223"/>
                    <a:pt x="861387" y="780989"/>
                    <a:pt x="895260" y="882679"/>
                  </a:cubicBezTo>
                  <a:cubicBezTo>
                    <a:pt x="860625" y="930394"/>
                    <a:pt x="851952" y="995418"/>
                    <a:pt x="785588" y="1025825"/>
                  </a:cubicBezTo>
                  <a:cubicBezTo>
                    <a:pt x="571811" y="1111059"/>
                    <a:pt x="311147" y="1083246"/>
                    <a:pt x="152912" y="1252683"/>
                  </a:cubicBezTo>
                  <a:cubicBezTo>
                    <a:pt x="117116" y="1305967"/>
                    <a:pt x="-36811" y="1976270"/>
                    <a:pt x="8160" y="2283394"/>
                  </a:cubicBezTo>
                  <a:cubicBezTo>
                    <a:pt x="74946" y="2644124"/>
                    <a:pt x="199451" y="2599388"/>
                    <a:pt x="416233" y="2735641"/>
                  </a:cubicBezTo>
                  <a:cubicBezTo>
                    <a:pt x="378043" y="2987808"/>
                    <a:pt x="305402" y="3596814"/>
                    <a:pt x="293173" y="3799944"/>
                  </a:cubicBezTo>
                  <a:cubicBezTo>
                    <a:pt x="303163" y="3909481"/>
                    <a:pt x="451194" y="3871613"/>
                    <a:pt x="428536" y="3969982"/>
                  </a:cubicBezTo>
                  <a:cubicBezTo>
                    <a:pt x="367409" y="4161754"/>
                    <a:pt x="494289" y="4163739"/>
                    <a:pt x="486017" y="4215017"/>
                  </a:cubicBezTo>
                  <a:cubicBezTo>
                    <a:pt x="446666" y="4442245"/>
                    <a:pt x="558870" y="4554782"/>
                    <a:pt x="547224" y="4615099"/>
                  </a:cubicBezTo>
                  <a:cubicBezTo>
                    <a:pt x="499734" y="4714755"/>
                    <a:pt x="576381" y="4760555"/>
                    <a:pt x="555878" y="4779518"/>
                  </a:cubicBezTo>
                  <a:cubicBezTo>
                    <a:pt x="497416" y="4853314"/>
                    <a:pt x="584173" y="4940219"/>
                    <a:pt x="541964" y="4966441"/>
                  </a:cubicBezTo>
                  <a:cubicBezTo>
                    <a:pt x="485235" y="5009209"/>
                    <a:pt x="536153" y="5069650"/>
                    <a:pt x="510234" y="5112051"/>
                  </a:cubicBezTo>
                  <a:cubicBezTo>
                    <a:pt x="386849" y="5389188"/>
                    <a:pt x="370194" y="5876895"/>
                    <a:pt x="434305" y="6139609"/>
                  </a:cubicBezTo>
                  <a:cubicBezTo>
                    <a:pt x="459079" y="6235267"/>
                    <a:pt x="377433" y="6489390"/>
                    <a:pt x="399690" y="6589898"/>
                  </a:cubicBezTo>
                  <a:cubicBezTo>
                    <a:pt x="435770" y="6685927"/>
                    <a:pt x="436189" y="6732311"/>
                    <a:pt x="471534" y="6812999"/>
                  </a:cubicBezTo>
                  <a:cubicBezTo>
                    <a:pt x="488173" y="6860456"/>
                    <a:pt x="399805" y="6945471"/>
                    <a:pt x="409205" y="6995629"/>
                  </a:cubicBezTo>
                  <a:cubicBezTo>
                    <a:pt x="442517" y="7119524"/>
                    <a:pt x="574205" y="7160756"/>
                    <a:pt x="712039" y="7208607"/>
                  </a:cubicBezTo>
                  <a:cubicBezTo>
                    <a:pt x="997889" y="7240046"/>
                    <a:pt x="1125087" y="7182616"/>
                    <a:pt x="1018766" y="7101007"/>
                  </a:cubicBezTo>
                  <a:cubicBezTo>
                    <a:pt x="882408" y="6986307"/>
                    <a:pt x="865108" y="6968450"/>
                    <a:pt x="760721" y="6842580"/>
                  </a:cubicBezTo>
                  <a:cubicBezTo>
                    <a:pt x="746528" y="6774595"/>
                    <a:pt x="754550" y="6666168"/>
                    <a:pt x="804368" y="6565349"/>
                  </a:cubicBezTo>
                  <a:cubicBezTo>
                    <a:pt x="828823" y="6456110"/>
                    <a:pt x="768773" y="6288448"/>
                    <a:pt x="790216" y="6235730"/>
                  </a:cubicBezTo>
                  <a:cubicBezTo>
                    <a:pt x="853381" y="6041579"/>
                    <a:pt x="928500" y="5651410"/>
                    <a:pt x="907792" y="5474692"/>
                  </a:cubicBezTo>
                  <a:cubicBezTo>
                    <a:pt x="898623" y="5424894"/>
                    <a:pt x="967135" y="5402562"/>
                    <a:pt x="957309" y="5365800"/>
                  </a:cubicBezTo>
                  <a:cubicBezTo>
                    <a:pt x="941343" y="5331456"/>
                    <a:pt x="934032" y="5317304"/>
                    <a:pt x="949796" y="5294498"/>
                  </a:cubicBezTo>
                  <a:cubicBezTo>
                    <a:pt x="959313" y="5253146"/>
                    <a:pt x="997985" y="5250763"/>
                    <a:pt x="1022842" y="5197505"/>
                  </a:cubicBezTo>
                  <a:cubicBezTo>
                    <a:pt x="1034090" y="5145340"/>
                    <a:pt x="999185" y="5110908"/>
                    <a:pt x="1024856" y="5054630"/>
                  </a:cubicBezTo>
                  <a:cubicBezTo>
                    <a:pt x="1158637" y="4659979"/>
                    <a:pt x="1173932" y="4239775"/>
                    <a:pt x="1250022" y="4234537"/>
                  </a:cubicBezTo>
                  <a:cubicBezTo>
                    <a:pt x="1366949" y="4225072"/>
                    <a:pt x="1304762" y="4516209"/>
                    <a:pt x="1388027" y="4644157"/>
                  </a:cubicBezTo>
                  <a:cubicBezTo>
                    <a:pt x="1423878" y="4693049"/>
                    <a:pt x="1347674" y="4797565"/>
                    <a:pt x="1392304" y="4865602"/>
                  </a:cubicBezTo>
                  <a:cubicBezTo>
                    <a:pt x="1434272" y="4906086"/>
                    <a:pt x="1362708" y="4925093"/>
                    <a:pt x="1364785" y="4971714"/>
                  </a:cubicBezTo>
                  <a:cubicBezTo>
                    <a:pt x="1369180" y="5026340"/>
                    <a:pt x="1419601" y="5044142"/>
                    <a:pt x="1405585" y="5098769"/>
                  </a:cubicBezTo>
                  <a:cubicBezTo>
                    <a:pt x="1360464" y="5208282"/>
                    <a:pt x="1344188" y="5392792"/>
                    <a:pt x="1313490" y="5539804"/>
                  </a:cubicBezTo>
                  <a:cubicBezTo>
                    <a:pt x="1285330" y="5690352"/>
                    <a:pt x="1328109" y="6161294"/>
                    <a:pt x="1314512" y="6345824"/>
                  </a:cubicBezTo>
                  <a:cubicBezTo>
                    <a:pt x="1318223" y="6455358"/>
                    <a:pt x="1397139" y="6492211"/>
                    <a:pt x="1369266" y="6519700"/>
                  </a:cubicBezTo>
                  <a:cubicBezTo>
                    <a:pt x="1281188" y="6581076"/>
                    <a:pt x="1395947" y="6650005"/>
                    <a:pt x="1336897" y="6727274"/>
                  </a:cubicBezTo>
                  <a:cubicBezTo>
                    <a:pt x="1318409" y="6752980"/>
                    <a:pt x="1364359" y="6784825"/>
                    <a:pt x="1355075" y="6813600"/>
                  </a:cubicBezTo>
                  <a:cubicBezTo>
                    <a:pt x="1351610" y="6867285"/>
                    <a:pt x="1310646" y="6977246"/>
                    <a:pt x="1364871" y="7006384"/>
                  </a:cubicBezTo>
                  <a:cubicBezTo>
                    <a:pt x="1539756" y="7079790"/>
                    <a:pt x="1633875" y="7147426"/>
                    <a:pt x="1811645" y="7174679"/>
                  </a:cubicBezTo>
                  <a:cubicBezTo>
                    <a:pt x="1978566" y="7193397"/>
                    <a:pt x="2174335" y="7209234"/>
                    <a:pt x="2240298" y="7184685"/>
                  </a:cubicBezTo>
                  <a:cubicBezTo>
                    <a:pt x="2281478" y="7150868"/>
                    <a:pt x="2266384" y="7065428"/>
                    <a:pt x="2223142" y="7032346"/>
                  </a:cubicBezTo>
                  <a:cubicBezTo>
                    <a:pt x="1975096" y="6878113"/>
                    <a:pt x="1692271" y="6731007"/>
                    <a:pt x="1738539" y="6666009"/>
                  </a:cubicBezTo>
                  <a:cubicBezTo>
                    <a:pt x="1810883" y="6566781"/>
                    <a:pt x="1784291" y="6555321"/>
                    <a:pt x="1759422" y="6535632"/>
                  </a:cubicBezTo>
                  <a:cubicBezTo>
                    <a:pt x="1705868" y="6511283"/>
                    <a:pt x="1696994" y="6484236"/>
                    <a:pt x="1719909" y="6436627"/>
                  </a:cubicBezTo>
                  <a:cubicBezTo>
                    <a:pt x="1750767" y="6369661"/>
                    <a:pt x="1744128" y="6311349"/>
                    <a:pt x="1708642" y="6235730"/>
                  </a:cubicBezTo>
                  <a:cubicBezTo>
                    <a:pt x="1690396" y="6162701"/>
                    <a:pt x="1701055" y="6090225"/>
                    <a:pt x="1730306" y="5965274"/>
                  </a:cubicBezTo>
                  <a:cubicBezTo>
                    <a:pt x="1746827" y="5849492"/>
                    <a:pt x="1802089" y="5632109"/>
                    <a:pt x="1778923" y="5513111"/>
                  </a:cubicBezTo>
                  <a:cubicBezTo>
                    <a:pt x="1767295" y="5469112"/>
                    <a:pt x="1844612" y="5453494"/>
                    <a:pt x="1790341" y="5349364"/>
                  </a:cubicBezTo>
                  <a:cubicBezTo>
                    <a:pt x="1779178" y="5318527"/>
                    <a:pt x="1850862" y="5303033"/>
                    <a:pt x="1855040" y="5272196"/>
                  </a:cubicBezTo>
                  <a:cubicBezTo>
                    <a:pt x="1869298" y="5159406"/>
                    <a:pt x="1881958" y="5150887"/>
                    <a:pt x="1920156" y="5046384"/>
                  </a:cubicBezTo>
                  <a:cubicBezTo>
                    <a:pt x="1951126" y="4944734"/>
                    <a:pt x="1903824" y="4812887"/>
                    <a:pt x="1939169" y="4760372"/>
                  </a:cubicBezTo>
                  <a:cubicBezTo>
                    <a:pt x="1959229" y="4644398"/>
                    <a:pt x="1951575" y="4503573"/>
                    <a:pt x="1951665" y="4334336"/>
                  </a:cubicBezTo>
                  <a:cubicBezTo>
                    <a:pt x="1952181" y="4141966"/>
                    <a:pt x="1965707" y="4071482"/>
                    <a:pt x="1932344" y="3888133"/>
                  </a:cubicBezTo>
                  <a:cubicBezTo>
                    <a:pt x="2024530" y="3828015"/>
                    <a:pt x="2138927" y="3872631"/>
                    <a:pt x="2114094" y="3794489"/>
                  </a:cubicBezTo>
                  <a:cubicBezTo>
                    <a:pt x="2004573" y="3440309"/>
                    <a:pt x="1785909" y="2841037"/>
                    <a:pt x="1762492" y="2682768"/>
                  </a:cubicBezTo>
                  <a:cubicBezTo>
                    <a:pt x="1895117" y="2668567"/>
                    <a:pt x="2125465" y="2666041"/>
                    <a:pt x="2171636" y="2450629"/>
                  </a:cubicBezTo>
                  <a:cubicBezTo>
                    <a:pt x="2199124" y="2230322"/>
                    <a:pt x="2151580" y="2090442"/>
                    <a:pt x="2032492" y="1850474"/>
                  </a:cubicBezTo>
                  <a:cubicBezTo>
                    <a:pt x="1985848" y="1799467"/>
                    <a:pt x="2047772" y="1723110"/>
                    <a:pt x="1990819" y="1650316"/>
                  </a:cubicBezTo>
                  <a:cubicBezTo>
                    <a:pt x="1967685" y="1637100"/>
                    <a:pt x="2025493" y="1537968"/>
                    <a:pt x="1973329" y="1418094"/>
                  </a:cubicBezTo>
                  <a:cubicBezTo>
                    <a:pt x="1961710" y="1378726"/>
                    <a:pt x="1998634" y="1322234"/>
                    <a:pt x="1913430" y="1284830"/>
                  </a:cubicBezTo>
                  <a:cubicBezTo>
                    <a:pt x="1742471" y="1205966"/>
                    <a:pt x="1546285" y="1161900"/>
                    <a:pt x="1458979" y="1120535"/>
                  </a:cubicBezTo>
                  <a:cubicBezTo>
                    <a:pt x="1405004" y="1081274"/>
                    <a:pt x="1379873" y="1053550"/>
                    <a:pt x="1360513" y="1005635"/>
                  </a:cubicBezTo>
                  <a:cubicBezTo>
                    <a:pt x="1340722" y="948104"/>
                    <a:pt x="1398814" y="867496"/>
                    <a:pt x="1416522" y="807081"/>
                  </a:cubicBezTo>
                  <a:cubicBezTo>
                    <a:pt x="1435777" y="734637"/>
                    <a:pt x="1435362" y="682410"/>
                    <a:pt x="1484699" y="608469"/>
                  </a:cubicBezTo>
                  <a:cubicBezTo>
                    <a:pt x="1473461" y="517220"/>
                    <a:pt x="1500304" y="458673"/>
                    <a:pt x="1496208" y="366317"/>
                  </a:cubicBezTo>
                  <a:cubicBezTo>
                    <a:pt x="1497641" y="303667"/>
                    <a:pt x="1487534" y="203520"/>
                    <a:pt x="1413968" y="146640"/>
                  </a:cubicBezTo>
                  <a:cubicBezTo>
                    <a:pt x="1384481" y="73906"/>
                    <a:pt x="1248267" y="-7481"/>
                    <a:pt x="1100515" y="55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494F2F8F-4269-4DBB-8D9F-432622C05C1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228184" y="1429128"/>
              <a:ext cx="989222" cy="3999743"/>
            </a:xfrm>
            <a:custGeom>
              <a:avLst/>
              <a:gdLst/>
              <a:ahLst/>
              <a:cxnLst/>
              <a:rect l="l" t="t" r="r" b="b"/>
              <a:pathLst>
                <a:path w="1700581" h="6876000">
                  <a:moveTo>
                    <a:pt x="878607" y="5728536"/>
                  </a:moveTo>
                  <a:lnTo>
                    <a:pt x="1213038" y="5728536"/>
                  </a:lnTo>
                  <a:cubicBezTo>
                    <a:pt x="1191114" y="5878770"/>
                    <a:pt x="1166919" y="6038257"/>
                    <a:pt x="1136360" y="6221609"/>
                  </a:cubicBezTo>
                  <a:cubicBezTo>
                    <a:pt x="1143018" y="6556144"/>
                    <a:pt x="1429288" y="6641027"/>
                    <a:pt x="1376029" y="6715924"/>
                  </a:cubicBezTo>
                  <a:cubicBezTo>
                    <a:pt x="1327762" y="6799140"/>
                    <a:pt x="1164654" y="6747547"/>
                    <a:pt x="1026513" y="6735896"/>
                  </a:cubicBezTo>
                  <a:cubicBezTo>
                    <a:pt x="996554" y="6629376"/>
                    <a:pt x="976582" y="6462941"/>
                    <a:pt x="936637" y="6461276"/>
                  </a:cubicBezTo>
                  <a:cubicBezTo>
                    <a:pt x="901685" y="6449625"/>
                    <a:pt x="926652" y="6562802"/>
                    <a:pt x="911672" y="6641026"/>
                  </a:cubicBezTo>
                  <a:lnTo>
                    <a:pt x="836775" y="6656007"/>
                  </a:lnTo>
                  <a:cubicBezTo>
                    <a:pt x="813474" y="6507878"/>
                    <a:pt x="765208" y="6364743"/>
                    <a:pt x="766873" y="6211623"/>
                  </a:cubicBezTo>
                  <a:cubicBezTo>
                    <a:pt x="770201" y="6148377"/>
                    <a:pt x="803489" y="6145049"/>
                    <a:pt x="856748" y="6081803"/>
                  </a:cubicBezTo>
                  <a:cubicBezTo>
                    <a:pt x="894429" y="6019813"/>
                    <a:pt x="886836" y="5883254"/>
                    <a:pt x="878607" y="5728536"/>
                  </a:cubicBezTo>
                  <a:close/>
                  <a:moveTo>
                    <a:pt x="291280" y="5728536"/>
                  </a:moveTo>
                  <a:lnTo>
                    <a:pt x="617128" y="5728536"/>
                  </a:lnTo>
                  <a:cubicBezTo>
                    <a:pt x="607671" y="5759643"/>
                    <a:pt x="597428" y="5790682"/>
                    <a:pt x="587121" y="5822163"/>
                  </a:cubicBezTo>
                  <a:cubicBezTo>
                    <a:pt x="595442" y="5913703"/>
                    <a:pt x="518883" y="6125076"/>
                    <a:pt x="552169" y="6171678"/>
                  </a:cubicBezTo>
                  <a:cubicBezTo>
                    <a:pt x="582127" y="6219945"/>
                    <a:pt x="612087" y="6258225"/>
                    <a:pt x="622073" y="6321471"/>
                  </a:cubicBezTo>
                  <a:cubicBezTo>
                    <a:pt x="612086" y="6489570"/>
                    <a:pt x="581294" y="6627747"/>
                    <a:pt x="582128" y="6770847"/>
                  </a:cubicBezTo>
                  <a:cubicBezTo>
                    <a:pt x="542184" y="6772511"/>
                    <a:pt x="541200" y="6783894"/>
                    <a:pt x="502239" y="6780832"/>
                  </a:cubicBezTo>
                  <a:cubicBezTo>
                    <a:pt x="487260" y="6709265"/>
                    <a:pt x="515554" y="6675978"/>
                    <a:pt x="477273" y="6621054"/>
                  </a:cubicBezTo>
                  <a:cubicBezTo>
                    <a:pt x="452307" y="6692623"/>
                    <a:pt x="407370" y="6689294"/>
                    <a:pt x="402376" y="6835757"/>
                  </a:cubicBezTo>
                  <a:cubicBezTo>
                    <a:pt x="344478" y="6846528"/>
                    <a:pt x="258804" y="6865470"/>
                    <a:pt x="181318" y="6876000"/>
                  </a:cubicBezTo>
                  <a:lnTo>
                    <a:pt x="22668" y="6876000"/>
                  </a:lnTo>
                  <a:cubicBezTo>
                    <a:pt x="325" y="6867219"/>
                    <a:pt x="-7264" y="6849920"/>
                    <a:pt x="7923" y="6820777"/>
                  </a:cubicBezTo>
                  <a:cubicBezTo>
                    <a:pt x="91141" y="6682635"/>
                    <a:pt x="249255" y="6509542"/>
                    <a:pt x="292529" y="6226601"/>
                  </a:cubicBezTo>
                  <a:lnTo>
                    <a:pt x="292529" y="6121748"/>
                  </a:lnTo>
                  <a:lnTo>
                    <a:pt x="277550" y="6051844"/>
                  </a:lnTo>
                  <a:lnTo>
                    <a:pt x="297522" y="5922024"/>
                  </a:lnTo>
                  <a:close/>
                  <a:moveTo>
                    <a:pt x="357997" y="3433607"/>
                  </a:moveTo>
                  <a:lnTo>
                    <a:pt x="1564298" y="3433607"/>
                  </a:lnTo>
                  <a:cubicBezTo>
                    <a:pt x="1526982" y="3820040"/>
                    <a:pt x="1389157" y="4196631"/>
                    <a:pt x="1307467" y="4581071"/>
                  </a:cubicBezTo>
                  <a:lnTo>
                    <a:pt x="1307466" y="4581071"/>
                  </a:lnTo>
                  <a:cubicBezTo>
                    <a:pt x="1296887" y="4621614"/>
                    <a:pt x="1288623" y="4662612"/>
                    <a:pt x="1281159" y="4703713"/>
                  </a:cubicBezTo>
                  <a:cubicBezTo>
                    <a:pt x="1256194" y="4795252"/>
                    <a:pt x="1316111" y="4916752"/>
                    <a:pt x="1311119" y="5063215"/>
                  </a:cubicBezTo>
                  <a:cubicBezTo>
                    <a:pt x="1274117" y="5297224"/>
                    <a:pt x="1246129" y="5502391"/>
                    <a:pt x="1213038" y="5728535"/>
                  </a:cubicBezTo>
                  <a:lnTo>
                    <a:pt x="878608" y="5728535"/>
                  </a:lnTo>
                  <a:cubicBezTo>
                    <a:pt x="875701" y="5671395"/>
                    <a:pt x="872625" y="5611785"/>
                    <a:pt x="871727" y="5552536"/>
                  </a:cubicBezTo>
                  <a:lnTo>
                    <a:pt x="856748" y="5402743"/>
                  </a:lnTo>
                  <a:lnTo>
                    <a:pt x="856748" y="4938388"/>
                  </a:lnTo>
                  <a:lnTo>
                    <a:pt x="906679" y="4693727"/>
                  </a:lnTo>
                  <a:lnTo>
                    <a:pt x="888339" y="4581071"/>
                  </a:lnTo>
                  <a:lnTo>
                    <a:pt x="888340" y="4581071"/>
                  </a:lnTo>
                  <a:lnTo>
                    <a:pt x="871728" y="4479025"/>
                  </a:lnTo>
                  <a:cubicBezTo>
                    <a:pt x="862264" y="4512577"/>
                    <a:pt x="850467" y="4546796"/>
                    <a:pt x="837952" y="4581071"/>
                  </a:cubicBezTo>
                  <a:lnTo>
                    <a:pt x="837951" y="4581071"/>
                  </a:lnTo>
                  <a:cubicBezTo>
                    <a:pt x="802120" y="4679442"/>
                    <a:pt x="760533" y="4778331"/>
                    <a:pt x="751893" y="4863490"/>
                  </a:cubicBezTo>
                  <a:cubicBezTo>
                    <a:pt x="763709" y="5248980"/>
                    <a:pt x="696884" y="5485051"/>
                    <a:pt x="617128" y="5728535"/>
                  </a:cubicBezTo>
                  <a:lnTo>
                    <a:pt x="291281" y="5728535"/>
                  </a:lnTo>
                  <a:lnTo>
                    <a:pt x="287536" y="5612453"/>
                  </a:lnTo>
                  <a:cubicBezTo>
                    <a:pt x="265900" y="5206349"/>
                    <a:pt x="304180" y="4960024"/>
                    <a:pt x="397384" y="4618831"/>
                  </a:cubicBezTo>
                  <a:lnTo>
                    <a:pt x="397033" y="4581071"/>
                  </a:lnTo>
                  <a:lnTo>
                    <a:pt x="397034" y="4581071"/>
                  </a:lnTo>
                  <a:cubicBezTo>
                    <a:pt x="400543" y="4198569"/>
                    <a:pt x="344626" y="3816062"/>
                    <a:pt x="357997" y="3433607"/>
                  </a:cubicBezTo>
                  <a:close/>
                  <a:moveTo>
                    <a:pt x="1000299" y="1643"/>
                  </a:moveTo>
                  <a:cubicBezTo>
                    <a:pt x="1142290" y="17714"/>
                    <a:pt x="1233725" y="147534"/>
                    <a:pt x="1266180" y="209948"/>
                  </a:cubicBezTo>
                  <a:cubicBezTo>
                    <a:pt x="1337749" y="388035"/>
                    <a:pt x="1289481" y="646010"/>
                    <a:pt x="1306126" y="898993"/>
                  </a:cubicBezTo>
                  <a:cubicBezTo>
                    <a:pt x="1341077" y="1017161"/>
                    <a:pt x="1336084" y="1055442"/>
                    <a:pt x="1296139" y="1048785"/>
                  </a:cubicBezTo>
                  <a:cubicBezTo>
                    <a:pt x="1304964" y="1086489"/>
                    <a:pt x="1295227" y="1111434"/>
                    <a:pt x="1298096" y="1138678"/>
                  </a:cubicBezTo>
                  <a:lnTo>
                    <a:pt x="1298097" y="1138678"/>
                  </a:lnTo>
                  <a:cubicBezTo>
                    <a:pt x="1300323" y="1168033"/>
                    <a:pt x="1317044" y="1200049"/>
                    <a:pt x="1386014" y="1253500"/>
                  </a:cubicBezTo>
                  <a:lnTo>
                    <a:pt x="1291146" y="1328397"/>
                  </a:lnTo>
                  <a:cubicBezTo>
                    <a:pt x="1326098" y="1446567"/>
                    <a:pt x="1381023" y="1589701"/>
                    <a:pt x="1445932" y="1692891"/>
                  </a:cubicBezTo>
                  <a:lnTo>
                    <a:pt x="1381022" y="1757801"/>
                  </a:lnTo>
                  <a:cubicBezTo>
                    <a:pt x="1405988" y="1786095"/>
                    <a:pt x="1480883" y="1809396"/>
                    <a:pt x="1455918" y="1842683"/>
                  </a:cubicBezTo>
                  <a:cubicBezTo>
                    <a:pt x="1427624" y="1945873"/>
                    <a:pt x="1369372" y="2059050"/>
                    <a:pt x="1326098" y="2167233"/>
                  </a:cubicBezTo>
                  <a:cubicBezTo>
                    <a:pt x="1386015" y="2173890"/>
                    <a:pt x="1415974" y="2180547"/>
                    <a:pt x="1505849" y="2187205"/>
                  </a:cubicBezTo>
                  <a:cubicBezTo>
                    <a:pt x="1532134" y="2216917"/>
                    <a:pt x="1563125" y="2251336"/>
                    <a:pt x="1592182" y="2286142"/>
                  </a:cubicBezTo>
                  <a:lnTo>
                    <a:pt x="1592184" y="2286142"/>
                  </a:lnTo>
                  <a:cubicBezTo>
                    <a:pt x="1648871" y="2351776"/>
                    <a:pt x="1699489" y="2417957"/>
                    <a:pt x="1700581" y="2451838"/>
                  </a:cubicBezTo>
                  <a:cubicBezTo>
                    <a:pt x="1677280" y="2570007"/>
                    <a:pt x="1614033" y="2708149"/>
                    <a:pt x="1525823" y="2806346"/>
                  </a:cubicBezTo>
                  <a:cubicBezTo>
                    <a:pt x="1582604" y="3019952"/>
                    <a:pt x="1588783" y="3228287"/>
                    <a:pt x="1564298" y="3433606"/>
                  </a:cubicBezTo>
                  <a:lnTo>
                    <a:pt x="357997" y="3433606"/>
                  </a:lnTo>
                  <a:cubicBezTo>
                    <a:pt x="361606" y="3257771"/>
                    <a:pt x="381219" y="3081989"/>
                    <a:pt x="427343" y="2906207"/>
                  </a:cubicBezTo>
                  <a:lnTo>
                    <a:pt x="312503" y="2781381"/>
                  </a:lnTo>
                  <a:lnTo>
                    <a:pt x="502240" y="2441852"/>
                  </a:lnTo>
                  <a:cubicBezTo>
                    <a:pt x="445692" y="2397654"/>
                    <a:pt x="398283" y="2345651"/>
                    <a:pt x="360181" y="2286142"/>
                  </a:cubicBezTo>
                  <a:lnTo>
                    <a:pt x="360181" y="2286142"/>
                  </a:lnTo>
                  <a:cubicBezTo>
                    <a:pt x="191427" y="2049061"/>
                    <a:pt x="144185" y="1710010"/>
                    <a:pt x="67840" y="1403293"/>
                  </a:cubicBezTo>
                  <a:cubicBezTo>
                    <a:pt x="51782" y="1311963"/>
                    <a:pt x="90192" y="1206108"/>
                    <a:pt x="144160" y="1138678"/>
                  </a:cubicBezTo>
                  <a:lnTo>
                    <a:pt x="144160" y="1138678"/>
                  </a:lnTo>
                  <a:cubicBezTo>
                    <a:pt x="178854" y="1093626"/>
                    <a:pt x="220576" y="1065454"/>
                    <a:pt x="257578" y="1068757"/>
                  </a:cubicBezTo>
                  <a:lnTo>
                    <a:pt x="227619" y="903986"/>
                  </a:lnTo>
                  <a:cubicBezTo>
                    <a:pt x="508895" y="707591"/>
                    <a:pt x="630395" y="86785"/>
                    <a:pt x="841769" y="30197"/>
                  </a:cubicBezTo>
                  <a:cubicBezTo>
                    <a:pt x="900021" y="3568"/>
                    <a:pt x="952969" y="-3714"/>
                    <a:pt x="1000299" y="16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FCFB15DD-0280-4EEB-9E47-270D7A1A80BB}"/>
                </a:ext>
              </a:extLst>
            </p:cNvPr>
            <p:cNvSpPr/>
            <p:nvPr/>
          </p:nvSpPr>
          <p:spPr>
            <a:xfrm>
              <a:off x="7092280" y="1435354"/>
              <a:ext cx="1251308" cy="3993517"/>
            </a:xfrm>
            <a:custGeom>
              <a:avLst/>
              <a:gdLst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39802 w 2274475"/>
                <a:gd name="connsiteY54" fmla="*/ 113436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83292 w 2274475"/>
                <a:gd name="connsiteY53" fmla="*/ 120858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5718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0264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32954 w 2274475"/>
                <a:gd name="connsiteY8" fmla="*/ 110304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  <a:gd name="connsiteX0" fmla="*/ 1010406 w 2274475"/>
                <a:gd name="connsiteY0" fmla="*/ 480 h 7258931"/>
                <a:gd name="connsiteX1" fmla="*/ 1102095 w 2274475"/>
                <a:gd name="connsiteY1" fmla="*/ 5735 h 7258931"/>
                <a:gd name="connsiteX2" fmla="*/ 1108360 w 2274475"/>
                <a:gd name="connsiteY2" fmla="*/ 5621 h 7258931"/>
                <a:gd name="connsiteX3" fmla="*/ 1384688 w 2274475"/>
                <a:gd name="connsiteY3" fmla="*/ 135883 h 7258931"/>
                <a:gd name="connsiteX4" fmla="*/ 1492367 w 2274475"/>
                <a:gd name="connsiteY4" fmla="*/ 319142 h 7258931"/>
                <a:gd name="connsiteX5" fmla="*/ 1487277 w 2274475"/>
                <a:gd name="connsiteY5" fmla="*/ 627868 h 7258931"/>
                <a:gd name="connsiteX6" fmla="*/ 1311344 w 2274475"/>
                <a:gd name="connsiteY6" fmla="*/ 934324 h 7258931"/>
                <a:gd name="connsiteX7" fmla="*/ 1325500 w 2274475"/>
                <a:gd name="connsiteY7" fmla="*/ 985327 h 7258931"/>
                <a:gd name="connsiteX8" fmla="*/ 1390104 w 2274475"/>
                <a:gd name="connsiteY8" fmla="*/ 1106856 h 7258931"/>
                <a:gd name="connsiteX9" fmla="*/ 2048362 w 2274475"/>
                <a:gd name="connsiteY9" fmla="*/ 1385160 h 7258931"/>
                <a:gd name="connsiteX10" fmla="*/ 2117009 w 2274475"/>
                <a:gd name="connsiteY10" fmla="*/ 1597559 h 7258931"/>
                <a:gd name="connsiteX11" fmla="*/ 2148808 w 2274475"/>
                <a:gd name="connsiteY11" fmla="*/ 1758448 h 7258931"/>
                <a:gd name="connsiteX12" fmla="*/ 2189395 w 2274475"/>
                <a:gd name="connsiteY12" fmla="*/ 2037940 h 7258931"/>
                <a:gd name="connsiteX13" fmla="*/ 2232360 w 2274475"/>
                <a:gd name="connsiteY13" fmla="*/ 2257766 h 7258931"/>
                <a:gd name="connsiteX14" fmla="*/ 2246002 w 2274475"/>
                <a:gd name="connsiteY14" fmla="*/ 2696740 h 7258931"/>
                <a:gd name="connsiteX15" fmla="*/ 2261780 w 2274475"/>
                <a:gd name="connsiteY15" fmla="*/ 2932246 h 7258931"/>
                <a:gd name="connsiteX16" fmla="*/ 2189929 w 2274475"/>
                <a:gd name="connsiteY16" fmla="*/ 3317283 h 7258931"/>
                <a:gd name="connsiteX17" fmla="*/ 2153905 w 2274475"/>
                <a:gd name="connsiteY17" fmla="*/ 3546819 h 7258931"/>
                <a:gd name="connsiteX18" fmla="*/ 2062829 w 2274475"/>
                <a:gd name="connsiteY18" fmla="*/ 3747178 h 7258931"/>
                <a:gd name="connsiteX19" fmla="*/ 1996560 w 2274475"/>
                <a:gd name="connsiteY19" fmla="*/ 3899862 h 7258931"/>
                <a:gd name="connsiteX20" fmla="*/ 1973112 w 2274475"/>
                <a:gd name="connsiteY20" fmla="*/ 4192026 h 7258931"/>
                <a:gd name="connsiteX21" fmla="*/ 1994230 w 2274475"/>
                <a:gd name="connsiteY21" fmla="*/ 4758341 h 7258931"/>
                <a:gd name="connsiteX22" fmla="*/ 1998454 w 2274475"/>
                <a:gd name="connsiteY22" fmla="*/ 5443309 h 7258931"/>
                <a:gd name="connsiteX23" fmla="*/ 2070791 w 2274475"/>
                <a:gd name="connsiteY23" fmla="*/ 5970543 h 7258931"/>
                <a:gd name="connsiteX24" fmla="*/ 2032486 w 2274475"/>
                <a:gd name="connsiteY24" fmla="*/ 6356695 h 7258931"/>
                <a:gd name="connsiteX25" fmla="*/ 2112349 w 2274475"/>
                <a:gd name="connsiteY25" fmla="*/ 6570550 h 7258931"/>
                <a:gd name="connsiteX26" fmla="*/ 2055838 w 2274475"/>
                <a:gd name="connsiteY26" fmla="*/ 6861500 h 7258931"/>
                <a:gd name="connsiteX27" fmla="*/ 2193133 w 2274475"/>
                <a:gd name="connsiteY27" fmla="*/ 7243963 h 7258931"/>
                <a:gd name="connsiteX28" fmla="*/ 1732215 w 2274475"/>
                <a:gd name="connsiteY28" fmla="*/ 7204737 h 7258931"/>
                <a:gd name="connsiteX29" fmla="*/ 1663568 w 2274475"/>
                <a:gd name="connsiteY29" fmla="*/ 6959567 h 7258931"/>
                <a:gd name="connsiteX30" fmla="*/ 1544042 w 2274475"/>
                <a:gd name="connsiteY30" fmla="*/ 6417818 h 7258931"/>
                <a:gd name="connsiteX31" fmla="*/ 1453500 w 2274475"/>
                <a:gd name="connsiteY31" fmla="*/ 6124684 h 7258931"/>
                <a:gd name="connsiteX32" fmla="*/ 1474862 w 2274475"/>
                <a:gd name="connsiteY32" fmla="*/ 5692653 h 7258931"/>
                <a:gd name="connsiteX33" fmla="*/ 1163424 w 2274475"/>
                <a:gd name="connsiteY33" fmla="*/ 4154838 h 7258931"/>
                <a:gd name="connsiteX34" fmla="*/ 947675 w 2274475"/>
                <a:gd name="connsiteY34" fmla="*/ 5468942 h 7258931"/>
                <a:gd name="connsiteX35" fmla="*/ 902817 w 2274475"/>
                <a:gd name="connsiteY35" fmla="*/ 5744015 h 7258931"/>
                <a:gd name="connsiteX36" fmla="*/ 839316 w 2274475"/>
                <a:gd name="connsiteY36" fmla="*/ 6702747 h 7258931"/>
                <a:gd name="connsiteX37" fmla="*/ 780961 w 2274475"/>
                <a:gd name="connsiteY37" fmla="*/ 6871307 h 7258931"/>
                <a:gd name="connsiteX38" fmla="*/ 740763 w 2274475"/>
                <a:gd name="connsiteY38" fmla="*/ 7038944 h 7258931"/>
                <a:gd name="connsiteX39" fmla="*/ 340627 w 2274475"/>
                <a:gd name="connsiteY39" fmla="*/ 7257023 h 7258931"/>
                <a:gd name="connsiteX40" fmla="*/ 160369 w 2274475"/>
                <a:gd name="connsiteY40" fmla="*/ 7112785 h 7258931"/>
                <a:gd name="connsiteX41" fmla="*/ 375147 w 2274475"/>
                <a:gd name="connsiteY41" fmla="*/ 6637304 h 7258931"/>
                <a:gd name="connsiteX42" fmla="*/ 354465 w 2274475"/>
                <a:gd name="connsiteY42" fmla="*/ 6292903 h 7258931"/>
                <a:gd name="connsiteX43" fmla="*/ 418111 w 2274475"/>
                <a:gd name="connsiteY43" fmla="*/ 5978359 h 7258931"/>
                <a:gd name="connsiteX44" fmla="*/ 438162 w 2274475"/>
                <a:gd name="connsiteY44" fmla="*/ 5462874 h 7258931"/>
                <a:gd name="connsiteX45" fmla="*/ 408741 w 2274475"/>
                <a:gd name="connsiteY45" fmla="*/ 4908987 h 7258931"/>
                <a:gd name="connsiteX46" fmla="*/ 369833 w 2274475"/>
                <a:gd name="connsiteY46" fmla="*/ 3984130 h 7258931"/>
                <a:gd name="connsiteX47" fmla="*/ 114102 w 2274475"/>
                <a:gd name="connsiteY47" fmla="*/ 3468366 h 7258931"/>
                <a:gd name="connsiteX48" fmla="*/ 25841 w 2274475"/>
                <a:gd name="connsiteY48" fmla="*/ 2997641 h 7258931"/>
                <a:gd name="connsiteX49" fmla="*/ 37056 w 2274475"/>
                <a:gd name="connsiteY49" fmla="*/ 2488661 h 7258931"/>
                <a:gd name="connsiteX50" fmla="*/ 10548 w 2274475"/>
                <a:gd name="connsiteY50" fmla="*/ 2180866 h 7258931"/>
                <a:gd name="connsiteX51" fmla="*/ 66962 w 2274475"/>
                <a:gd name="connsiteY51" fmla="*/ 1852534 h 7258931"/>
                <a:gd name="connsiteX52" fmla="*/ 133715 w 2274475"/>
                <a:gd name="connsiteY52" fmla="*/ 1495365 h 7258931"/>
                <a:gd name="connsiteX53" fmla="*/ 726142 w 2274475"/>
                <a:gd name="connsiteY53" fmla="*/ 1204779 h 7258931"/>
                <a:gd name="connsiteX54" fmla="*/ 801702 w 2274475"/>
                <a:gd name="connsiteY54" fmla="*/ 1145790 h 7258931"/>
                <a:gd name="connsiteX55" fmla="*/ 839754 w 2274475"/>
                <a:gd name="connsiteY55" fmla="*/ 925280 h 7258931"/>
                <a:gd name="connsiteX56" fmla="*/ 852095 w 2274475"/>
                <a:gd name="connsiteY56" fmla="*/ 881622 h 7258931"/>
                <a:gd name="connsiteX57" fmla="*/ 685639 w 2274475"/>
                <a:gd name="connsiteY57" fmla="*/ 674518 h 7258931"/>
                <a:gd name="connsiteX58" fmla="*/ 673583 w 2274475"/>
                <a:gd name="connsiteY58" fmla="*/ 580154 h 7258931"/>
                <a:gd name="connsiteX59" fmla="*/ 642606 w 2274475"/>
                <a:gd name="connsiteY59" fmla="*/ 341636 h 7258931"/>
                <a:gd name="connsiteX60" fmla="*/ 839802 w 2274475"/>
                <a:gd name="connsiteY60" fmla="*/ 36004 h 7258931"/>
                <a:gd name="connsiteX61" fmla="*/ 1010406 w 2274475"/>
                <a:gd name="connsiteY61" fmla="*/ 480 h 725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74475" h="7258931">
                  <a:moveTo>
                    <a:pt x="1010406" y="480"/>
                  </a:moveTo>
                  <a:cubicBezTo>
                    <a:pt x="1043686" y="-1083"/>
                    <a:pt x="1073016" y="1304"/>
                    <a:pt x="1102095" y="5735"/>
                  </a:cubicBezTo>
                  <a:cubicBezTo>
                    <a:pt x="1104192" y="5411"/>
                    <a:pt x="1106275" y="5508"/>
                    <a:pt x="1108360" y="5621"/>
                  </a:cubicBezTo>
                  <a:cubicBezTo>
                    <a:pt x="1267121" y="18361"/>
                    <a:pt x="1286231" y="91404"/>
                    <a:pt x="1384688" y="135883"/>
                  </a:cubicBezTo>
                  <a:lnTo>
                    <a:pt x="1492367" y="319142"/>
                  </a:lnTo>
                  <a:cubicBezTo>
                    <a:pt x="1491728" y="426282"/>
                    <a:pt x="1510135" y="527075"/>
                    <a:pt x="1487277" y="627868"/>
                  </a:cubicBezTo>
                  <a:cubicBezTo>
                    <a:pt x="1418910" y="746113"/>
                    <a:pt x="1302895" y="830053"/>
                    <a:pt x="1311344" y="934324"/>
                  </a:cubicBezTo>
                  <a:lnTo>
                    <a:pt x="1325500" y="985327"/>
                  </a:lnTo>
                  <a:cubicBezTo>
                    <a:pt x="1330194" y="1024847"/>
                    <a:pt x="1375728" y="1068875"/>
                    <a:pt x="1390104" y="1106856"/>
                  </a:cubicBezTo>
                  <a:cubicBezTo>
                    <a:pt x="1431693" y="1230800"/>
                    <a:pt x="1797433" y="1317290"/>
                    <a:pt x="2048362" y="1385160"/>
                  </a:cubicBezTo>
                  <a:cubicBezTo>
                    <a:pt x="2111119" y="1394902"/>
                    <a:pt x="2091635" y="1498099"/>
                    <a:pt x="2117009" y="1597559"/>
                  </a:cubicBezTo>
                  <a:cubicBezTo>
                    <a:pt x="2135620" y="1660396"/>
                    <a:pt x="2154811" y="1677574"/>
                    <a:pt x="2148808" y="1758448"/>
                  </a:cubicBezTo>
                  <a:cubicBezTo>
                    <a:pt x="2191400" y="1843059"/>
                    <a:pt x="2218460" y="1906746"/>
                    <a:pt x="2189395" y="2037940"/>
                  </a:cubicBezTo>
                  <a:cubicBezTo>
                    <a:pt x="2188764" y="2111215"/>
                    <a:pt x="2206824" y="2102251"/>
                    <a:pt x="2232360" y="2257766"/>
                  </a:cubicBezTo>
                  <a:cubicBezTo>
                    <a:pt x="2286030" y="2406818"/>
                    <a:pt x="2285957" y="2613610"/>
                    <a:pt x="2246002" y="2696740"/>
                  </a:cubicBezTo>
                  <a:cubicBezTo>
                    <a:pt x="2250906" y="2813515"/>
                    <a:pt x="2280244" y="2781221"/>
                    <a:pt x="2261780" y="2932246"/>
                  </a:cubicBezTo>
                  <a:cubicBezTo>
                    <a:pt x="2251812" y="3042523"/>
                    <a:pt x="2230338" y="3222331"/>
                    <a:pt x="2189929" y="3317283"/>
                  </a:cubicBezTo>
                  <a:cubicBezTo>
                    <a:pt x="2205594" y="3415974"/>
                    <a:pt x="2208562" y="3482744"/>
                    <a:pt x="2153905" y="3546819"/>
                  </a:cubicBezTo>
                  <a:cubicBezTo>
                    <a:pt x="2123547" y="3613605"/>
                    <a:pt x="2067020" y="3631796"/>
                    <a:pt x="2062829" y="3747178"/>
                  </a:cubicBezTo>
                  <a:cubicBezTo>
                    <a:pt x="2038248" y="3784366"/>
                    <a:pt x="2043572" y="3814077"/>
                    <a:pt x="1996560" y="3899862"/>
                  </a:cubicBezTo>
                  <a:cubicBezTo>
                    <a:pt x="1976622" y="3973381"/>
                    <a:pt x="1945464" y="4030878"/>
                    <a:pt x="1973112" y="4192026"/>
                  </a:cubicBezTo>
                  <a:cubicBezTo>
                    <a:pt x="1978331" y="4297101"/>
                    <a:pt x="1988760" y="4562878"/>
                    <a:pt x="1994230" y="4758341"/>
                  </a:cubicBezTo>
                  <a:cubicBezTo>
                    <a:pt x="1999377" y="4985418"/>
                    <a:pt x="1993308" y="5242399"/>
                    <a:pt x="1998454" y="5443309"/>
                  </a:cubicBezTo>
                  <a:cubicBezTo>
                    <a:pt x="2022566" y="5619053"/>
                    <a:pt x="2065370" y="5798537"/>
                    <a:pt x="2070791" y="5970543"/>
                  </a:cubicBezTo>
                  <a:lnTo>
                    <a:pt x="2032486" y="6356695"/>
                  </a:lnTo>
                  <a:cubicBezTo>
                    <a:pt x="2079044" y="6432965"/>
                    <a:pt x="2118126" y="6490542"/>
                    <a:pt x="2112349" y="6570550"/>
                  </a:cubicBezTo>
                  <a:cubicBezTo>
                    <a:pt x="2108465" y="6689962"/>
                    <a:pt x="2037292" y="6764517"/>
                    <a:pt x="2055838" y="6861500"/>
                  </a:cubicBezTo>
                  <a:cubicBezTo>
                    <a:pt x="2097864" y="6951606"/>
                    <a:pt x="2147368" y="7116476"/>
                    <a:pt x="2193133" y="7243963"/>
                  </a:cubicBezTo>
                  <a:lnTo>
                    <a:pt x="1732215" y="7204737"/>
                  </a:lnTo>
                  <a:lnTo>
                    <a:pt x="1663568" y="6959567"/>
                  </a:lnTo>
                  <a:cubicBezTo>
                    <a:pt x="1623726" y="6778984"/>
                    <a:pt x="1531549" y="6564756"/>
                    <a:pt x="1544042" y="6417818"/>
                  </a:cubicBezTo>
                  <a:cubicBezTo>
                    <a:pt x="1469780" y="6357795"/>
                    <a:pt x="1458800" y="6257382"/>
                    <a:pt x="1453500" y="6124684"/>
                  </a:cubicBezTo>
                  <a:cubicBezTo>
                    <a:pt x="1459414" y="5973294"/>
                    <a:pt x="1487695" y="5797290"/>
                    <a:pt x="1474862" y="5692653"/>
                  </a:cubicBezTo>
                  <a:cubicBezTo>
                    <a:pt x="1347374" y="5192509"/>
                    <a:pt x="1249791" y="4714793"/>
                    <a:pt x="1163424" y="4154838"/>
                  </a:cubicBezTo>
                  <a:cubicBezTo>
                    <a:pt x="1039173" y="4600350"/>
                    <a:pt x="963519" y="5378561"/>
                    <a:pt x="947675" y="5468942"/>
                  </a:cubicBezTo>
                  <a:cubicBezTo>
                    <a:pt x="932722" y="5560633"/>
                    <a:pt x="914032" y="5637371"/>
                    <a:pt x="902817" y="5744015"/>
                  </a:cubicBezTo>
                  <a:cubicBezTo>
                    <a:pt x="919033" y="6058608"/>
                    <a:pt x="882913" y="6575066"/>
                    <a:pt x="839316" y="6702747"/>
                  </a:cubicBezTo>
                  <a:cubicBezTo>
                    <a:pt x="858492" y="6778871"/>
                    <a:pt x="832810" y="6810137"/>
                    <a:pt x="780961" y="6871307"/>
                  </a:cubicBezTo>
                  <a:cubicBezTo>
                    <a:pt x="768808" y="6922202"/>
                    <a:pt x="820204" y="6999264"/>
                    <a:pt x="740763" y="7038944"/>
                  </a:cubicBezTo>
                  <a:cubicBezTo>
                    <a:pt x="606138" y="7157742"/>
                    <a:pt x="460299" y="7242895"/>
                    <a:pt x="340627" y="7257023"/>
                  </a:cubicBezTo>
                  <a:cubicBezTo>
                    <a:pt x="221975" y="7267509"/>
                    <a:pt x="178088" y="7236875"/>
                    <a:pt x="160369" y="7112785"/>
                  </a:cubicBezTo>
                  <a:cubicBezTo>
                    <a:pt x="142245" y="6930616"/>
                    <a:pt x="404486" y="6901713"/>
                    <a:pt x="375147" y="6637304"/>
                  </a:cubicBezTo>
                  <a:cubicBezTo>
                    <a:pt x="367007" y="6500075"/>
                    <a:pt x="336437" y="6430133"/>
                    <a:pt x="354465" y="6292903"/>
                  </a:cubicBezTo>
                  <a:cubicBezTo>
                    <a:pt x="358235" y="6286495"/>
                    <a:pt x="414341" y="5984768"/>
                    <a:pt x="418111" y="5978359"/>
                  </a:cubicBezTo>
                  <a:cubicBezTo>
                    <a:pt x="413580" y="5770394"/>
                    <a:pt x="386620" y="5689529"/>
                    <a:pt x="438162" y="5462874"/>
                  </a:cubicBezTo>
                  <a:lnTo>
                    <a:pt x="408741" y="4908987"/>
                  </a:lnTo>
                  <a:cubicBezTo>
                    <a:pt x="383383" y="4594734"/>
                    <a:pt x="347025" y="4231956"/>
                    <a:pt x="369833" y="3984130"/>
                  </a:cubicBezTo>
                  <a:cubicBezTo>
                    <a:pt x="360790" y="3878249"/>
                    <a:pt x="203156" y="3654257"/>
                    <a:pt x="114102" y="3468366"/>
                  </a:cubicBezTo>
                  <a:cubicBezTo>
                    <a:pt x="73252" y="3345749"/>
                    <a:pt x="107597" y="3109690"/>
                    <a:pt x="25841" y="2997641"/>
                  </a:cubicBezTo>
                  <a:cubicBezTo>
                    <a:pt x="-26781" y="2864117"/>
                    <a:pt x="13437" y="2636005"/>
                    <a:pt x="37056" y="2488661"/>
                  </a:cubicBezTo>
                  <a:cubicBezTo>
                    <a:pt x="58606" y="2354225"/>
                    <a:pt x="33601" y="2288134"/>
                    <a:pt x="10548" y="2180866"/>
                  </a:cubicBezTo>
                  <a:cubicBezTo>
                    <a:pt x="-2582" y="2138083"/>
                    <a:pt x="49550" y="1969276"/>
                    <a:pt x="66962" y="1852534"/>
                  </a:cubicBezTo>
                  <a:cubicBezTo>
                    <a:pt x="80491" y="1712295"/>
                    <a:pt x="109474" y="1518069"/>
                    <a:pt x="133715" y="1495365"/>
                  </a:cubicBezTo>
                  <a:cubicBezTo>
                    <a:pt x="320335" y="1404758"/>
                    <a:pt x="520831" y="1377628"/>
                    <a:pt x="726142" y="1204779"/>
                  </a:cubicBezTo>
                  <a:lnTo>
                    <a:pt x="801702" y="1145790"/>
                  </a:lnTo>
                  <a:cubicBezTo>
                    <a:pt x="809306" y="1071017"/>
                    <a:pt x="832150" y="1000053"/>
                    <a:pt x="839754" y="925280"/>
                  </a:cubicBezTo>
                  <a:cubicBezTo>
                    <a:pt x="835314" y="915634"/>
                    <a:pt x="854784" y="890796"/>
                    <a:pt x="852095" y="881622"/>
                  </a:cubicBezTo>
                  <a:cubicBezTo>
                    <a:pt x="830908" y="801911"/>
                    <a:pt x="739926" y="755876"/>
                    <a:pt x="685639" y="674518"/>
                  </a:cubicBezTo>
                  <a:cubicBezTo>
                    <a:pt x="679420" y="654057"/>
                    <a:pt x="675363" y="620231"/>
                    <a:pt x="673583" y="580154"/>
                  </a:cubicBezTo>
                  <a:cubicBezTo>
                    <a:pt x="646287" y="504174"/>
                    <a:pt x="625266" y="418796"/>
                    <a:pt x="642606" y="341636"/>
                  </a:cubicBezTo>
                  <a:cubicBezTo>
                    <a:pt x="637217" y="194039"/>
                    <a:pt x="706592" y="142696"/>
                    <a:pt x="839802" y="36004"/>
                  </a:cubicBezTo>
                  <a:cubicBezTo>
                    <a:pt x="910855" y="12350"/>
                    <a:pt x="964405" y="2641"/>
                    <a:pt x="1010406" y="480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7" r="14796" b="8633"/>
          <a:stretch/>
        </p:blipFill>
        <p:spPr>
          <a:xfrm>
            <a:off x="431833" y="892381"/>
            <a:ext cx="7841293" cy="46150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8183" y="5767644"/>
            <a:ext cx="5457242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id-ID" dirty="0">
                <a:solidFill>
                  <a:schemeClr val="accent1">
                    <a:lumMod val="50000"/>
                  </a:schemeClr>
                </a:solidFill>
                <a:latin typeface="Bebas" pitchFamily="2" charset="0"/>
              </a:rPr>
              <a:t>Involved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bas" pitchFamily="2" charset="0"/>
              </a:rPr>
              <a:t>Teams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7CC4A-6CCE-4882-8DDB-89016CB42C51}"/>
              </a:ext>
            </a:extLst>
          </p:cNvPr>
          <p:cNvSpPr txBox="1"/>
          <p:nvPr/>
        </p:nvSpPr>
        <p:spPr>
          <a:xfrm>
            <a:off x="-495793" y="211400"/>
            <a:ext cx="2377440" cy="3895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id-ID" altLang="ko-KR" sz="1200" dirty="0">
                <a:solidFill>
                  <a:schemeClr val="bg1"/>
                </a:solidFill>
                <a:cs typeface="Arial" pitchFamily="34" charset="0"/>
              </a:rPr>
              <a:t>DEVELOPMENT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TEAM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7" t="26977" r="7672" b="2170"/>
          <a:stretch/>
        </p:blipFill>
        <p:spPr>
          <a:xfrm>
            <a:off x="8731073" y="677824"/>
            <a:ext cx="3006263" cy="5700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95134">
            <a:off x="1189220" y="3354683"/>
            <a:ext cx="1319717" cy="98235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72339">
            <a:off x="6568267" y="513517"/>
            <a:ext cx="771820" cy="8086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154337" y="15440"/>
            <a:ext cx="1547908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5080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Digital Banking Team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61781" y="645823"/>
            <a:ext cx="187236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5080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Business Analyst (BA) Team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22044" y="792308"/>
            <a:ext cx="1024760" cy="584775"/>
          </a:xfrm>
          <a:prstGeom prst="rect">
            <a:avLst/>
          </a:prstGeom>
          <a:solidFill>
            <a:srgbClr val="FFC000"/>
          </a:solidFill>
          <a:ln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5080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Product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Owner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82307" y="625470"/>
            <a:ext cx="1024760" cy="584775"/>
          </a:xfrm>
          <a:prstGeom prst="rect">
            <a:avLst/>
          </a:prstGeom>
          <a:solidFill>
            <a:srgbClr val="6EA92D"/>
          </a:solidFill>
          <a:ln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5080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Tester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25173" y="4277689"/>
            <a:ext cx="1547908" cy="584775"/>
          </a:xfrm>
          <a:prstGeom prst="rect">
            <a:avLst/>
          </a:prstGeom>
          <a:solidFill>
            <a:srgbClr val="DB8453"/>
          </a:solidFill>
          <a:ln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5080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 Banking Service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4941" y="4533458"/>
            <a:ext cx="154790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5080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Another BA</a:t>
            </a:r>
          </a:p>
        </p:txBody>
      </p:sp>
      <p:sp>
        <p:nvSpPr>
          <p:cNvPr id="41" name="Title 5">
            <a:extLst>
              <a:ext uri="{FF2B5EF4-FFF2-40B4-BE49-F238E27FC236}">
                <a16:creationId xmlns:a16="http://schemas.microsoft.com/office/drawing/2014/main" id="{CED6874E-A1E5-448E-9EBE-E544D24F118F}"/>
              </a:ext>
            </a:extLst>
          </p:cNvPr>
          <p:cNvSpPr txBox="1">
            <a:spLocks/>
          </p:cNvSpPr>
          <p:nvPr/>
        </p:nvSpPr>
        <p:spPr>
          <a:xfrm>
            <a:off x="8769927" y="4989443"/>
            <a:ext cx="2858230" cy="1153071"/>
          </a:xfrm>
          <a:prstGeom prst="rect">
            <a:avLst/>
          </a:prstGeom>
          <a:solidFill>
            <a:srgbClr val="99FF99"/>
          </a:solidFill>
          <a:effectLst>
            <a:softEdge rad="63500"/>
          </a:effectLst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 are The</a:t>
            </a:r>
          </a:p>
          <a:p>
            <a:pPr algn="ctr"/>
            <a:r>
              <a:rPr lang="en-US" sz="36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“IT” Team !</a:t>
            </a:r>
          </a:p>
        </p:txBody>
      </p:sp>
    </p:spTree>
    <p:extLst>
      <p:ext uri="{BB962C8B-B14F-4D97-AF65-F5344CB8AC3E}">
        <p14:creationId xmlns:p14="http://schemas.microsoft.com/office/powerpoint/2010/main" val="1560365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65"/>
            <a:ext cx="12192000" cy="6871165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0" y="-13166"/>
            <a:ext cx="12192000" cy="6871165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51EF75-3DC8-4E83-9803-4AD25CEDEF8D}"/>
              </a:ext>
            </a:extLst>
          </p:cNvPr>
          <p:cNvGrpSpPr>
            <a:grpSpLocks noChangeAspect="1"/>
          </p:cNvGrpSpPr>
          <p:nvPr/>
        </p:nvGrpSpPr>
        <p:grpSpPr>
          <a:xfrm>
            <a:off x="5450086" y="1412178"/>
            <a:ext cx="1401742" cy="1401742"/>
            <a:chOff x="1382807" y="174388"/>
            <a:chExt cx="3025588" cy="302558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6544FE-E339-4008-A588-72C7C3D7C408}"/>
                </a:ext>
              </a:extLst>
            </p:cNvPr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9BBB5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910C53-9085-4A9A-8C0E-0F2400E61423}"/>
                </a:ext>
              </a:extLst>
            </p:cNvPr>
            <p:cNvSpPr txBox="1"/>
            <p:nvPr/>
          </p:nvSpPr>
          <p:spPr>
            <a:xfrm>
              <a:off x="2501205" y="933640"/>
              <a:ext cx="1907190" cy="2266337"/>
            </a:xfrm>
            <a:custGeom>
              <a:avLst/>
              <a:gdLst>
                <a:gd name="connsiteX0" fmla="*/ 1102503 w 1907190"/>
                <a:gd name="connsiteY0" fmla="*/ 0 h 2266337"/>
                <a:gd name="connsiteX1" fmla="*/ 1907190 w 1907190"/>
                <a:gd name="connsiteY1" fmla="*/ 698039 h 2266337"/>
                <a:gd name="connsiteX2" fmla="*/ 1907190 w 1907190"/>
                <a:gd name="connsiteY2" fmla="*/ 2266337 h 2266337"/>
                <a:gd name="connsiteX3" fmla="*/ 747579 w 1907190"/>
                <a:gd name="connsiteY3" fmla="*/ 2266337 h 2266337"/>
                <a:gd name="connsiteX4" fmla="*/ 0 w 1907190"/>
                <a:gd name="connsiteY4" fmla="*/ 1617838 h 2266337"/>
                <a:gd name="connsiteX5" fmla="*/ 62256 w 1907190"/>
                <a:gd name="connsiteY5" fmla="*/ 1665289 h 2266337"/>
                <a:gd name="connsiteX6" fmla="*/ 209135 w 1907190"/>
                <a:gd name="connsiteY6" fmla="*/ 1741140 h 2266337"/>
                <a:gd name="connsiteX7" fmla="*/ 565206 w 1907190"/>
                <a:gd name="connsiteY7" fmla="*/ 1801969 h 2266337"/>
                <a:gd name="connsiteX8" fmla="*/ 752886 w 1907190"/>
                <a:gd name="connsiteY8" fmla="*/ 1785649 h 2266337"/>
                <a:gd name="connsiteX9" fmla="*/ 907183 w 1907190"/>
                <a:gd name="connsiteY9" fmla="*/ 1744849 h 2266337"/>
                <a:gd name="connsiteX10" fmla="*/ 1021423 w 1907190"/>
                <a:gd name="connsiteY10" fmla="*/ 1693664 h 2266337"/>
                <a:gd name="connsiteX11" fmla="*/ 1084477 w 1907190"/>
                <a:gd name="connsiteY11" fmla="*/ 1649897 h 2266337"/>
                <a:gd name="connsiteX12" fmla="*/ 1108215 w 1907190"/>
                <a:gd name="connsiteY12" fmla="*/ 1619482 h 2266337"/>
                <a:gd name="connsiteX13" fmla="*/ 1120084 w 1907190"/>
                <a:gd name="connsiteY13" fmla="*/ 1587584 h 2266337"/>
                <a:gd name="connsiteX14" fmla="*/ 1126760 w 1907190"/>
                <a:gd name="connsiteY14" fmla="*/ 1543075 h 2266337"/>
                <a:gd name="connsiteX15" fmla="*/ 1128986 w 1907190"/>
                <a:gd name="connsiteY15" fmla="*/ 1480021 h 2266337"/>
                <a:gd name="connsiteX16" fmla="*/ 1126019 w 1907190"/>
                <a:gd name="connsiteY16" fmla="*/ 1394712 h 2266337"/>
                <a:gd name="connsiteX17" fmla="*/ 1117117 w 1907190"/>
                <a:gd name="connsiteY17" fmla="*/ 1345011 h 2266337"/>
                <a:gd name="connsiteX18" fmla="*/ 1102280 w 1907190"/>
                <a:gd name="connsiteY18" fmla="*/ 1321273 h 2266337"/>
                <a:gd name="connsiteX19" fmla="*/ 1078542 w 1907190"/>
                <a:gd name="connsiteY19" fmla="*/ 1315338 h 2266337"/>
                <a:gd name="connsiteX20" fmla="*/ 1024390 w 1907190"/>
                <a:gd name="connsiteY20" fmla="*/ 1339076 h 2266337"/>
                <a:gd name="connsiteX21" fmla="*/ 935372 w 1907190"/>
                <a:gd name="connsiteY21" fmla="*/ 1392487 h 2266337"/>
                <a:gd name="connsiteX22" fmla="*/ 805554 w 1907190"/>
                <a:gd name="connsiteY22" fmla="*/ 1446640 h 2266337"/>
                <a:gd name="connsiteX23" fmla="*/ 626035 w 1907190"/>
                <a:gd name="connsiteY23" fmla="*/ 1471119 h 2266337"/>
                <a:gd name="connsiteX24" fmla="*/ 420552 w 1907190"/>
                <a:gd name="connsiteY24" fmla="*/ 1431803 h 2266337"/>
                <a:gd name="connsiteX25" fmla="*/ 264771 w 1907190"/>
                <a:gd name="connsiteY25" fmla="*/ 1312371 h 2266337"/>
                <a:gd name="connsiteX26" fmla="*/ 165368 w 1907190"/>
                <a:gd name="connsiteY26" fmla="*/ 1108372 h 2266337"/>
                <a:gd name="connsiteX27" fmla="*/ 130502 w 1907190"/>
                <a:gd name="connsiteY27" fmla="*/ 815355 h 2266337"/>
                <a:gd name="connsiteX28" fmla="*/ 163142 w 1907190"/>
                <a:gd name="connsiteY28" fmla="*/ 537916 h 2266337"/>
                <a:gd name="connsiteX29" fmla="*/ 258836 w 1907190"/>
                <a:gd name="connsiteY29" fmla="*/ 327982 h 2266337"/>
                <a:gd name="connsiteX30" fmla="*/ 411650 w 1907190"/>
                <a:gd name="connsiteY30" fmla="*/ 194455 h 2266337"/>
                <a:gd name="connsiteX31" fmla="*/ 615650 w 1907190"/>
                <a:gd name="connsiteY31" fmla="*/ 147721 h 2266337"/>
                <a:gd name="connsiteX32" fmla="*/ 794427 w 1907190"/>
                <a:gd name="connsiteY32" fmla="*/ 173684 h 2266337"/>
                <a:gd name="connsiteX33" fmla="*/ 923503 w 1907190"/>
                <a:gd name="connsiteY33" fmla="*/ 231546 h 2266337"/>
                <a:gd name="connsiteX34" fmla="*/ 1011779 w 1907190"/>
                <a:gd name="connsiteY34" fmla="*/ 289408 h 2266337"/>
                <a:gd name="connsiteX35" fmla="*/ 1068157 w 1907190"/>
                <a:gd name="connsiteY35" fmla="*/ 315371 h 2266337"/>
                <a:gd name="connsiteX36" fmla="*/ 1091895 w 1907190"/>
                <a:gd name="connsiteY36" fmla="*/ 306469 h 2266337"/>
                <a:gd name="connsiteX37" fmla="*/ 1109699 w 1907190"/>
                <a:gd name="connsiteY37" fmla="*/ 278280 h 2266337"/>
                <a:gd name="connsiteX38" fmla="*/ 1120084 w 1907190"/>
                <a:gd name="connsiteY38" fmla="*/ 227837 h 2266337"/>
                <a:gd name="connsiteX39" fmla="*/ 1123051 w 1907190"/>
                <a:gd name="connsiteY39" fmla="*/ 152172 h 2266337"/>
                <a:gd name="connsiteX40" fmla="*/ 1120826 w 1907190"/>
                <a:gd name="connsiteY40" fmla="*/ 82441 h 2266337"/>
                <a:gd name="connsiteX41" fmla="*/ 1114150 w 1907190"/>
                <a:gd name="connsiteY41" fmla="*/ 33481 h 2266337"/>
                <a:gd name="connsiteX42" fmla="*/ 1102503 w 1907190"/>
                <a:gd name="connsiteY42" fmla="*/ 0 h 226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07190" h="2266337">
                  <a:moveTo>
                    <a:pt x="1102503" y="0"/>
                  </a:moveTo>
                  <a:lnTo>
                    <a:pt x="1907190" y="698039"/>
                  </a:lnTo>
                  <a:lnTo>
                    <a:pt x="1907190" y="2266337"/>
                  </a:lnTo>
                  <a:lnTo>
                    <a:pt x="747579" y="2266337"/>
                  </a:lnTo>
                  <a:lnTo>
                    <a:pt x="0" y="1617838"/>
                  </a:lnTo>
                  <a:lnTo>
                    <a:pt x="62256" y="1665289"/>
                  </a:lnTo>
                  <a:cubicBezTo>
                    <a:pt x="107259" y="1695580"/>
                    <a:pt x="156219" y="1720864"/>
                    <a:pt x="209135" y="1741140"/>
                  </a:cubicBezTo>
                  <a:cubicBezTo>
                    <a:pt x="314967" y="1781693"/>
                    <a:pt x="433658" y="1801969"/>
                    <a:pt x="565206" y="1801969"/>
                  </a:cubicBezTo>
                  <a:cubicBezTo>
                    <a:pt x="632464" y="1801969"/>
                    <a:pt x="695024" y="1796529"/>
                    <a:pt x="752886" y="1785649"/>
                  </a:cubicBezTo>
                  <a:cubicBezTo>
                    <a:pt x="810747" y="1774769"/>
                    <a:pt x="862180" y="1761169"/>
                    <a:pt x="907183" y="1744849"/>
                  </a:cubicBezTo>
                  <a:cubicBezTo>
                    <a:pt x="952186" y="1728529"/>
                    <a:pt x="990266" y="1711468"/>
                    <a:pt x="1021423" y="1693664"/>
                  </a:cubicBezTo>
                  <a:cubicBezTo>
                    <a:pt x="1052579" y="1675860"/>
                    <a:pt x="1073597" y="1661271"/>
                    <a:pt x="1084477" y="1649897"/>
                  </a:cubicBezTo>
                  <a:cubicBezTo>
                    <a:pt x="1095357" y="1638522"/>
                    <a:pt x="1103270" y="1628384"/>
                    <a:pt x="1108215" y="1619482"/>
                  </a:cubicBezTo>
                  <a:cubicBezTo>
                    <a:pt x="1113160" y="1610581"/>
                    <a:pt x="1117117" y="1599948"/>
                    <a:pt x="1120084" y="1587584"/>
                  </a:cubicBezTo>
                  <a:cubicBezTo>
                    <a:pt x="1123051" y="1575221"/>
                    <a:pt x="1125277" y="1560384"/>
                    <a:pt x="1126760" y="1543075"/>
                  </a:cubicBezTo>
                  <a:cubicBezTo>
                    <a:pt x="1128244" y="1525766"/>
                    <a:pt x="1128986" y="1504748"/>
                    <a:pt x="1128986" y="1480021"/>
                  </a:cubicBezTo>
                  <a:cubicBezTo>
                    <a:pt x="1128986" y="1444414"/>
                    <a:pt x="1127997" y="1415978"/>
                    <a:pt x="1126019" y="1394712"/>
                  </a:cubicBezTo>
                  <a:cubicBezTo>
                    <a:pt x="1124040" y="1373447"/>
                    <a:pt x="1121073" y="1356880"/>
                    <a:pt x="1117117" y="1345011"/>
                  </a:cubicBezTo>
                  <a:cubicBezTo>
                    <a:pt x="1113160" y="1333142"/>
                    <a:pt x="1108215" y="1325229"/>
                    <a:pt x="1102280" y="1321273"/>
                  </a:cubicBezTo>
                  <a:cubicBezTo>
                    <a:pt x="1096346" y="1317316"/>
                    <a:pt x="1088433" y="1315338"/>
                    <a:pt x="1078542" y="1315338"/>
                  </a:cubicBezTo>
                  <a:cubicBezTo>
                    <a:pt x="1065684" y="1315338"/>
                    <a:pt x="1047634" y="1323251"/>
                    <a:pt x="1024390" y="1339076"/>
                  </a:cubicBezTo>
                  <a:cubicBezTo>
                    <a:pt x="1001146" y="1354902"/>
                    <a:pt x="971474" y="1372705"/>
                    <a:pt x="935372" y="1392487"/>
                  </a:cubicBezTo>
                  <a:cubicBezTo>
                    <a:pt x="899270" y="1412269"/>
                    <a:pt x="855998" y="1430320"/>
                    <a:pt x="805554" y="1446640"/>
                  </a:cubicBezTo>
                  <a:cubicBezTo>
                    <a:pt x="755111" y="1462959"/>
                    <a:pt x="695271" y="1471119"/>
                    <a:pt x="626035" y="1471119"/>
                  </a:cubicBezTo>
                  <a:cubicBezTo>
                    <a:pt x="549875" y="1471119"/>
                    <a:pt x="481381" y="1458014"/>
                    <a:pt x="420552" y="1431803"/>
                  </a:cubicBezTo>
                  <a:cubicBezTo>
                    <a:pt x="359723" y="1405592"/>
                    <a:pt x="307796" y="1365782"/>
                    <a:pt x="264771" y="1312371"/>
                  </a:cubicBezTo>
                  <a:cubicBezTo>
                    <a:pt x="221746" y="1258960"/>
                    <a:pt x="188611" y="1190960"/>
                    <a:pt x="165368" y="1108372"/>
                  </a:cubicBezTo>
                  <a:cubicBezTo>
                    <a:pt x="142124" y="1025783"/>
                    <a:pt x="130502" y="928110"/>
                    <a:pt x="130502" y="815355"/>
                  </a:cubicBezTo>
                  <a:cubicBezTo>
                    <a:pt x="130502" y="712490"/>
                    <a:pt x="141382" y="620010"/>
                    <a:pt x="163142" y="537916"/>
                  </a:cubicBezTo>
                  <a:cubicBezTo>
                    <a:pt x="184902" y="455822"/>
                    <a:pt x="216800" y="385844"/>
                    <a:pt x="258836" y="327982"/>
                  </a:cubicBezTo>
                  <a:cubicBezTo>
                    <a:pt x="300873" y="270120"/>
                    <a:pt x="351811" y="225612"/>
                    <a:pt x="411650" y="194455"/>
                  </a:cubicBezTo>
                  <a:cubicBezTo>
                    <a:pt x="471490" y="163299"/>
                    <a:pt x="539490" y="147721"/>
                    <a:pt x="615650" y="147721"/>
                  </a:cubicBezTo>
                  <a:cubicBezTo>
                    <a:pt x="684886" y="147721"/>
                    <a:pt x="744478" y="156375"/>
                    <a:pt x="794427" y="173684"/>
                  </a:cubicBezTo>
                  <a:cubicBezTo>
                    <a:pt x="844376" y="190993"/>
                    <a:pt x="887401" y="210281"/>
                    <a:pt x="923503" y="231546"/>
                  </a:cubicBezTo>
                  <a:cubicBezTo>
                    <a:pt x="959605" y="252811"/>
                    <a:pt x="989030" y="272098"/>
                    <a:pt x="1011779" y="289408"/>
                  </a:cubicBezTo>
                  <a:cubicBezTo>
                    <a:pt x="1034528" y="306717"/>
                    <a:pt x="1053321" y="315371"/>
                    <a:pt x="1068157" y="315371"/>
                  </a:cubicBezTo>
                  <a:cubicBezTo>
                    <a:pt x="1077059" y="315371"/>
                    <a:pt x="1084971" y="312404"/>
                    <a:pt x="1091895" y="306469"/>
                  </a:cubicBezTo>
                  <a:cubicBezTo>
                    <a:pt x="1098819" y="300535"/>
                    <a:pt x="1104753" y="291139"/>
                    <a:pt x="1109699" y="278280"/>
                  </a:cubicBezTo>
                  <a:cubicBezTo>
                    <a:pt x="1114644" y="265422"/>
                    <a:pt x="1118106" y="248608"/>
                    <a:pt x="1120084" y="227837"/>
                  </a:cubicBezTo>
                  <a:cubicBezTo>
                    <a:pt x="1122062" y="207066"/>
                    <a:pt x="1123051" y="181844"/>
                    <a:pt x="1123051" y="152172"/>
                  </a:cubicBezTo>
                  <a:cubicBezTo>
                    <a:pt x="1123051" y="124477"/>
                    <a:pt x="1122309" y="101234"/>
                    <a:pt x="1120826" y="82441"/>
                  </a:cubicBezTo>
                  <a:cubicBezTo>
                    <a:pt x="1119342" y="63649"/>
                    <a:pt x="1117117" y="47329"/>
                    <a:pt x="1114150" y="33481"/>
                  </a:cubicBezTo>
                  <a:lnTo>
                    <a:pt x="1102503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266">
              <a:extLst>
                <a:ext uri="{FF2B5EF4-FFF2-40B4-BE49-F238E27FC236}">
                  <a16:creationId xmlns:a16="http://schemas.microsoft.com/office/drawing/2014/main" id="{2DA4426D-6FC4-4037-AE5C-8A294AB28ACC}"/>
                </a:ext>
              </a:extLst>
            </p:cNvPr>
            <p:cNvSpPr/>
            <p:nvPr/>
          </p:nvSpPr>
          <p:spPr>
            <a:xfrm>
              <a:off x="2210358" y="753478"/>
              <a:ext cx="1419835" cy="1982130"/>
            </a:xfrm>
            <a:custGeom>
              <a:avLst/>
              <a:gdLst/>
              <a:ahLst/>
              <a:cxnLst/>
              <a:rect l="l" t="t" r="r" b="b"/>
              <a:pathLst>
                <a:path w="1419835" h="1982130">
                  <a:moveTo>
                    <a:pt x="890179" y="0"/>
                  </a:moveTo>
                  <a:cubicBezTo>
                    <a:pt x="943589" y="0"/>
                    <a:pt x="995022" y="4450"/>
                    <a:pt x="1044476" y="13352"/>
                  </a:cubicBezTo>
                  <a:cubicBezTo>
                    <a:pt x="1093931" y="22254"/>
                    <a:pt x="1139676" y="33876"/>
                    <a:pt x="1181712" y="48218"/>
                  </a:cubicBezTo>
                  <a:cubicBezTo>
                    <a:pt x="1223748" y="62559"/>
                    <a:pt x="1261581" y="79127"/>
                    <a:pt x="1295210" y="97919"/>
                  </a:cubicBezTo>
                  <a:cubicBezTo>
                    <a:pt x="1328839" y="116712"/>
                    <a:pt x="1352330" y="132785"/>
                    <a:pt x="1365682" y="146137"/>
                  </a:cubicBezTo>
                  <a:cubicBezTo>
                    <a:pt x="1379035" y="159490"/>
                    <a:pt x="1388184" y="170617"/>
                    <a:pt x="1393129" y="179519"/>
                  </a:cubicBezTo>
                  <a:cubicBezTo>
                    <a:pt x="1398075" y="188421"/>
                    <a:pt x="1402031" y="199795"/>
                    <a:pt x="1404999" y="213642"/>
                  </a:cubicBezTo>
                  <a:cubicBezTo>
                    <a:pt x="1407966" y="227490"/>
                    <a:pt x="1410191" y="243810"/>
                    <a:pt x="1411675" y="262602"/>
                  </a:cubicBezTo>
                  <a:cubicBezTo>
                    <a:pt x="1413158" y="281395"/>
                    <a:pt x="1413900" y="304638"/>
                    <a:pt x="1413900" y="332333"/>
                  </a:cubicBezTo>
                  <a:cubicBezTo>
                    <a:pt x="1413900" y="362005"/>
                    <a:pt x="1412911" y="387227"/>
                    <a:pt x="1410933" y="407998"/>
                  </a:cubicBezTo>
                  <a:cubicBezTo>
                    <a:pt x="1408955" y="428769"/>
                    <a:pt x="1405493" y="445583"/>
                    <a:pt x="1400548" y="458441"/>
                  </a:cubicBezTo>
                  <a:cubicBezTo>
                    <a:pt x="1395602" y="471300"/>
                    <a:pt x="1389668" y="480696"/>
                    <a:pt x="1382744" y="486630"/>
                  </a:cubicBezTo>
                  <a:cubicBezTo>
                    <a:pt x="1375820" y="492565"/>
                    <a:pt x="1367908" y="495532"/>
                    <a:pt x="1359006" y="495532"/>
                  </a:cubicBezTo>
                  <a:cubicBezTo>
                    <a:pt x="1344170" y="495532"/>
                    <a:pt x="1325377" y="486878"/>
                    <a:pt x="1302628" y="469569"/>
                  </a:cubicBezTo>
                  <a:cubicBezTo>
                    <a:pt x="1279879" y="452259"/>
                    <a:pt x="1250454" y="432972"/>
                    <a:pt x="1214352" y="411707"/>
                  </a:cubicBezTo>
                  <a:cubicBezTo>
                    <a:pt x="1178250" y="390442"/>
                    <a:pt x="1135225" y="371154"/>
                    <a:pt x="1085276" y="353845"/>
                  </a:cubicBezTo>
                  <a:cubicBezTo>
                    <a:pt x="1035327" y="336536"/>
                    <a:pt x="975735" y="327882"/>
                    <a:pt x="906499" y="327882"/>
                  </a:cubicBezTo>
                  <a:cubicBezTo>
                    <a:pt x="830339" y="327882"/>
                    <a:pt x="762339" y="343460"/>
                    <a:pt x="702499" y="374616"/>
                  </a:cubicBezTo>
                  <a:cubicBezTo>
                    <a:pt x="642660" y="405773"/>
                    <a:pt x="591722" y="450281"/>
                    <a:pt x="549685" y="508143"/>
                  </a:cubicBezTo>
                  <a:cubicBezTo>
                    <a:pt x="507649" y="566005"/>
                    <a:pt x="475751" y="635983"/>
                    <a:pt x="453991" y="718077"/>
                  </a:cubicBezTo>
                  <a:cubicBezTo>
                    <a:pt x="432231" y="800171"/>
                    <a:pt x="421351" y="892651"/>
                    <a:pt x="421351" y="995516"/>
                  </a:cubicBezTo>
                  <a:cubicBezTo>
                    <a:pt x="421351" y="1108271"/>
                    <a:pt x="432973" y="1205944"/>
                    <a:pt x="456217" y="1288533"/>
                  </a:cubicBezTo>
                  <a:cubicBezTo>
                    <a:pt x="479460" y="1371121"/>
                    <a:pt x="512595" y="1439121"/>
                    <a:pt x="555620" y="1492532"/>
                  </a:cubicBezTo>
                  <a:cubicBezTo>
                    <a:pt x="598645" y="1545943"/>
                    <a:pt x="650572" y="1585753"/>
                    <a:pt x="711401" y="1611964"/>
                  </a:cubicBezTo>
                  <a:cubicBezTo>
                    <a:pt x="772230" y="1638175"/>
                    <a:pt x="840724" y="1651280"/>
                    <a:pt x="916884" y="1651280"/>
                  </a:cubicBezTo>
                  <a:cubicBezTo>
                    <a:pt x="986120" y="1651280"/>
                    <a:pt x="1045960" y="1643120"/>
                    <a:pt x="1096403" y="1626801"/>
                  </a:cubicBezTo>
                  <a:cubicBezTo>
                    <a:pt x="1146847" y="1610481"/>
                    <a:pt x="1190119" y="1592430"/>
                    <a:pt x="1226221" y="1572648"/>
                  </a:cubicBezTo>
                  <a:cubicBezTo>
                    <a:pt x="1262323" y="1552866"/>
                    <a:pt x="1291995" y="1535063"/>
                    <a:pt x="1315239" y="1519237"/>
                  </a:cubicBezTo>
                  <a:cubicBezTo>
                    <a:pt x="1338483" y="1503412"/>
                    <a:pt x="1356533" y="1495499"/>
                    <a:pt x="1369391" y="1495499"/>
                  </a:cubicBezTo>
                  <a:cubicBezTo>
                    <a:pt x="1379282" y="1495499"/>
                    <a:pt x="1387195" y="1497477"/>
                    <a:pt x="1393129" y="1501434"/>
                  </a:cubicBezTo>
                  <a:cubicBezTo>
                    <a:pt x="1399064" y="1505390"/>
                    <a:pt x="1404009" y="1513303"/>
                    <a:pt x="1407966" y="1525172"/>
                  </a:cubicBezTo>
                  <a:cubicBezTo>
                    <a:pt x="1411922" y="1537041"/>
                    <a:pt x="1414889" y="1553608"/>
                    <a:pt x="1416868" y="1574873"/>
                  </a:cubicBezTo>
                  <a:cubicBezTo>
                    <a:pt x="1418846" y="1596139"/>
                    <a:pt x="1419835" y="1624575"/>
                    <a:pt x="1419835" y="1660182"/>
                  </a:cubicBezTo>
                  <a:cubicBezTo>
                    <a:pt x="1419835" y="1684909"/>
                    <a:pt x="1419093" y="1705927"/>
                    <a:pt x="1417609" y="1723236"/>
                  </a:cubicBezTo>
                  <a:cubicBezTo>
                    <a:pt x="1416126" y="1740545"/>
                    <a:pt x="1413900" y="1755382"/>
                    <a:pt x="1410933" y="1767745"/>
                  </a:cubicBezTo>
                  <a:cubicBezTo>
                    <a:pt x="1407966" y="1780109"/>
                    <a:pt x="1404009" y="1790742"/>
                    <a:pt x="1399064" y="1799643"/>
                  </a:cubicBezTo>
                  <a:cubicBezTo>
                    <a:pt x="1394119" y="1808545"/>
                    <a:pt x="1386206" y="1818683"/>
                    <a:pt x="1375326" y="1830058"/>
                  </a:cubicBezTo>
                  <a:cubicBezTo>
                    <a:pt x="1364446" y="1841432"/>
                    <a:pt x="1343428" y="1856021"/>
                    <a:pt x="1312272" y="1873825"/>
                  </a:cubicBezTo>
                  <a:cubicBezTo>
                    <a:pt x="1281115" y="1891629"/>
                    <a:pt x="1243035" y="1908690"/>
                    <a:pt x="1198032" y="1925010"/>
                  </a:cubicBezTo>
                  <a:cubicBezTo>
                    <a:pt x="1153029" y="1941330"/>
                    <a:pt x="1101596" y="1954930"/>
                    <a:pt x="1043735" y="1965810"/>
                  </a:cubicBezTo>
                  <a:cubicBezTo>
                    <a:pt x="985873" y="1976690"/>
                    <a:pt x="923313" y="1982130"/>
                    <a:pt x="856055" y="1982130"/>
                  </a:cubicBezTo>
                  <a:cubicBezTo>
                    <a:pt x="724507" y="1982130"/>
                    <a:pt x="605816" y="1961854"/>
                    <a:pt x="499984" y="1921301"/>
                  </a:cubicBezTo>
                  <a:cubicBezTo>
                    <a:pt x="394152" y="1880748"/>
                    <a:pt x="304145" y="1820167"/>
                    <a:pt x="229963" y="1739556"/>
                  </a:cubicBezTo>
                  <a:cubicBezTo>
                    <a:pt x="155782" y="1658946"/>
                    <a:pt x="98909" y="1558306"/>
                    <a:pt x="59346" y="1437637"/>
                  </a:cubicBezTo>
                  <a:cubicBezTo>
                    <a:pt x="19782" y="1316969"/>
                    <a:pt x="0" y="1176519"/>
                    <a:pt x="0" y="1016286"/>
                  </a:cubicBezTo>
                  <a:cubicBezTo>
                    <a:pt x="0" y="853087"/>
                    <a:pt x="21760" y="708186"/>
                    <a:pt x="65280" y="581583"/>
                  </a:cubicBezTo>
                  <a:cubicBezTo>
                    <a:pt x="108800" y="454980"/>
                    <a:pt x="169629" y="348653"/>
                    <a:pt x="247767" y="262602"/>
                  </a:cubicBezTo>
                  <a:cubicBezTo>
                    <a:pt x="325905" y="176552"/>
                    <a:pt x="419621" y="111272"/>
                    <a:pt x="528915" y="66763"/>
                  </a:cubicBezTo>
                  <a:cubicBezTo>
                    <a:pt x="638209" y="22254"/>
                    <a:pt x="758630" y="0"/>
                    <a:pt x="89017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1C9D94-BD16-41B0-B326-F6A00828473A}"/>
              </a:ext>
            </a:extLst>
          </p:cNvPr>
          <p:cNvGrpSpPr>
            <a:grpSpLocks noChangeAspect="1"/>
          </p:cNvGrpSpPr>
          <p:nvPr/>
        </p:nvGrpSpPr>
        <p:grpSpPr>
          <a:xfrm>
            <a:off x="5466752" y="5422766"/>
            <a:ext cx="1401742" cy="1401742"/>
            <a:chOff x="1382807" y="174388"/>
            <a:chExt cx="3025589" cy="302558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92378FF-1E6C-45BD-9D67-2609F6F3F569}"/>
                </a:ext>
              </a:extLst>
            </p:cNvPr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522225-C40C-42F7-9E08-CAD8109D2BED}"/>
                </a:ext>
              </a:extLst>
            </p:cNvPr>
            <p:cNvSpPr txBox="1"/>
            <p:nvPr/>
          </p:nvSpPr>
          <p:spPr>
            <a:xfrm>
              <a:off x="1787171" y="832659"/>
              <a:ext cx="2621225" cy="2367317"/>
            </a:xfrm>
            <a:custGeom>
              <a:avLst/>
              <a:gdLst>
                <a:gd name="connsiteX0" fmla="*/ 633767 w 2621225"/>
                <a:gd name="connsiteY0" fmla="*/ 44486 h 2367317"/>
                <a:gd name="connsiteX1" fmla="*/ 1356744 w 2621225"/>
                <a:gd name="connsiteY1" fmla="*/ 671645 h 2367317"/>
                <a:gd name="connsiteX2" fmla="*/ 1113404 w 2621225"/>
                <a:gd name="connsiteY2" fmla="*/ 1316915 h 2367317"/>
                <a:gd name="connsiteX3" fmla="*/ 1107469 w 2621225"/>
                <a:gd name="connsiteY3" fmla="*/ 1316915 h 2367317"/>
                <a:gd name="connsiteX4" fmla="*/ 692053 w 2621225"/>
                <a:gd name="connsiteY4" fmla="*/ 173036 h 2367317"/>
                <a:gd name="connsiteX5" fmla="*/ 650511 w 2621225"/>
                <a:gd name="connsiteY5" fmla="*/ 68440 h 2367317"/>
                <a:gd name="connsiteX6" fmla="*/ 2190970 w 2621225"/>
                <a:gd name="connsiteY6" fmla="*/ 0 h 2367317"/>
                <a:gd name="connsiteX7" fmla="*/ 2621225 w 2621225"/>
                <a:gd name="connsiteY7" fmla="*/ 373232 h 2367317"/>
                <a:gd name="connsiteX8" fmla="*/ 2621225 w 2621225"/>
                <a:gd name="connsiteY8" fmla="*/ 2367317 h 2367317"/>
                <a:gd name="connsiteX9" fmla="*/ 598636 w 2621225"/>
                <a:gd name="connsiteY9" fmla="*/ 2367317 h 2367317"/>
                <a:gd name="connsiteX10" fmla="*/ 0 w 2621225"/>
                <a:gd name="connsiteY10" fmla="*/ 1848020 h 2367317"/>
                <a:gd name="connsiteX11" fmla="*/ 25161 w 2621225"/>
                <a:gd name="connsiteY11" fmla="*/ 1864375 h 2367317"/>
                <a:gd name="connsiteX12" fmla="*/ 82281 w 2621225"/>
                <a:gd name="connsiteY12" fmla="*/ 1876244 h 2367317"/>
                <a:gd name="connsiteX13" fmla="*/ 171299 w 2621225"/>
                <a:gd name="connsiteY13" fmla="*/ 1880695 h 2367317"/>
                <a:gd name="connsiteX14" fmla="*/ 261058 w 2621225"/>
                <a:gd name="connsiteY14" fmla="*/ 1876244 h 2367317"/>
                <a:gd name="connsiteX15" fmla="*/ 318178 w 2621225"/>
                <a:gd name="connsiteY15" fmla="*/ 1864375 h 2367317"/>
                <a:gd name="connsiteX16" fmla="*/ 348593 w 2621225"/>
                <a:gd name="connsiteY16" fmla="*/ 1845087 h 2367317"/>
                <a:gd name="connsiteX17" fmla="*/ 356753 w 2621225"/>
                <a:gd name="connsiteY17" fmla="*/ 1818382 h 2367317"/>
                <a:gd name="connsiteX18" fmla="*/ 356753 w 2621225"/>
                <a:gd name="connsiteY18" fmla="*/ 256119 h 2367317"/>
                <a:gd name="connsiteX19" fmla="*/ 359720 w 2621225"/>
                <a:gd name="connsiteY19" fmla="*/ 256119 h 2367317"/>
                <a:gd name="connsiteX20" fmla="*/ 896794 w 2621225"/>
                <a:gd name="connsiteY20" fmla="*/ 1816898 h 2367317"/>
                <a:gd name="connsiteX21" fmla="*/ 914598 w 2621225"/>
                <a:gd name="connsiteY21" fmla="*/ 1845087 h 2367317"/>
                <a:gd name="connsiteX22" fmla="*/ 950946 w 2621225"/>
                <a:gd name="connsiteY22" fmla="*/ 1865116 h 2367317"/>
                <a:gd name="connsiteX23" fmla="*/ 1009550 w 2621225"/>
                <a:gd name="connsiteY23" fmla="*/ 1876985 h 2367317"/>
                <a:gd name="connsiteX24" fmla="*/ 1095600 w 2621225"/>
                <a:gd name="connsiteY24" fmla="*/ 1880695 h 2367317"/>
                <a:gd name="connsiteX25" fmla="*/ 1181651 w 2621225"/>
                <a:gd name="connsiteY25" fmla="*/ 1878469 h 2367317"/>
                <a:gd name="connsiteX26" fmla="*/ 1240254 w 2621225"/>
                <a:gd name="connsiteY26" fmla="*/ 1868825 h 2367317"/>
                <a:gd name="connsiteX27" fmla="*/ 1276603 w 2621225"/>
                <a:gd name="connsiteY27" fmla="*/ 1848796 h 2367317"/>
                <a:gd name="connsiteX28" fmla="*/ 1295891 w 2621225"/>
                <a:gd name="connsiteY28" fmla="*/ 1816898 h 2367317"/>
                <a:gd name="connsiteX29" fmla="*/ 1852252 w 2621225"/>
                <a:gd name="connsiteY29" fmla="*/ 256119 h 2367317"/>
                <a:gd name="connsiteX30" fmla="*/ 1855219 w 2621225"/>
                <a:gd name="connsiteY30" fmla="*/ 256119 h 2367317"/>
                <a:gd name="connsiteX31" fmla="*/ 1855219 w 2621225"/>
                <a:gd name="connsiteY31" fmla="*/ 1818382 h 2367317"/>
                <a:gd name="connsiteX32" fmla="*/ 1864121 w 2621225"/>
                <a:gd name="connsiteY32" fmla="*/ 1845087 h 2367317"/>
                <a:gd name="connsiteX33" fmla="*/ 1893793 w 2621225"/>
                <a:gd name="connsiteY33" fmla="*/ 1864375 h 2367317"/>
                <a:gd name="connsiteX34" fmla="*/ 1950171 w 2621225"/>
                <a:gd name="connsiteY34" fmla="*/ 1876244 h 2367317"/>
                <a:gd name="connsiteX35" fmla="*/ 2039189 w 2621225"/>
                <a:gd name="connsiteY35" fmla="*/ 1880695 h 2367317"/>
                <a:gd name="connsiteX36" fmla="*/ 2129691 w 2621225"/>
                <a:gd name="connsiteY36" fmla="*/ 1876244 h 2367317"/>
                <a:gd name="connsiteX37" fmla="*/ 2186810 w 2621225"/>
                <a:gd name="connsiteY37" fmla="*/ 1864375 h 2367317"/>
                <a:gd name="connsiteX38" fmla="*/ 2216483 w 2621225"/>
                <a:gd name="connsiteY38" fmla="*/ 1845087 h 2367317"/>
                <a:gd name="connsiteX39" fmla="*/ 2224643 w 2621225"/>
                <a:gd name="connsiteY39" fmla="*/ 1818382 h 2367317"/>
                <a:gd name="connsiteX40" fmla="*/ 2224643 w 2621225"/>
                <a:gd name="connsiteY40" fmla="*/ 107756 h 2367317"/>
                <a:gd name="connsiteX41" fmla="*/ 2214999 w 2621225"/>
                <a:gd name="connsiteY41" fmla="*/ 41734 h 236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21225" h="2367317">
                  <a:moveTo>
                    <a:pt x="633767" y="44486"/>
                  </a:moveTo>
                  <a:lnTo>
                    <a:pt x="1356744" y="671645"/>
                  </a:lnTo>
                  <a:lnTo>
                    <a:pt x="1113404" y="1316915"/>
                  </a:lnTo>
                  <a:lnTo>
                    <a:pt x="1107469" y="1316915"/>
                  </a:lnTo>
                  <a:lnTo>
                    <a:pt x="692053" y="173036"/>
                  </a:lnTo>
                  <a:cubicBezTo>
                    <a:pt x="680184" y="131494"/>
                    <a:pt x="666337" y="96629"/>
                    <a:pt x="650511" y="68440"/>
                  </a:cubicBezTo>
                  <a:close/>
                  <a:moveTo>
                    <a:pt x="2190970" y="0"/>
                  </a:moveTo>
                  <a:lnTo>
                    <a:pt x="2621225" y="373232"/>
                  </a:lnTo>
                  <a:lnTo>
                    <a:pt x="2621225" y="2367317"/>
                  </a:lnTo>
                  <a:lnTo>
                    <a:pt x="598636" y="2367317"/>
                  </a:lnTo>
                  <a:lnTo>
                    <a:pt x="0" y="1848020"/>
                  </a:lnTo>
                  <a:lnTo>
                    <a:pt x="25161" y="1864375"/>
                  </a:lnTo>
                  <a:cubicBezTo>
                    <a:pt x="39503" y="1869320"/>
                    <a:pt x="58543" y="1873276"/>
                    <a:pt x="82281" y="1876244"/>
                  </a:cubicBezTo>
                  <a:cubicBezTo>
                    <a:pt x="106019" y="1879211"/>
                    <a:pt x="135692" y="1880695"/>
                    <a:pt x="171299" y="1880695"/>
                  </a:cubicBezTo>
                  <a:cubicBezTo>
                    <a:pt x="207895" y="1880695"/>
                    <a:pt x="237815" y="1879211"/>
                    <a:pt x="261058" y="1876244"/>
                  </a:cubicBezTo>
                  <a:cubicBezTo>
                    <a:pt x="284302" y="1873276"/>
                    <a:pt x="303342" y="1869320"/>
                    <a:pt x="318178" y="1864375"/>
                  </a:cubicBezTo>
                  <a:cubicBezTo>
                    <a:pt x="333014" y="1859429"/>
                    <a:pt x="343153" y="1853000"/>
                    <a:pt x="348593" y="1845087"/>
                  </a:cubicBezTo>
                  <a:cubicBezTo>
                    <a:pt x="354033" y="1837175"/>
                    <a:pt x="356753" y="1828273"/>
                    <a:pt x="356753" y="1818382"/>
                  </a:cubicBezTo>
                  <a:lnTo>
                    <a:pt x="356753" y="256119"/>
                  </a:lnTo>
                  <a:lnTo>
                    <a:pt x="359720" y="256119"/>
                  </a:lnTo>
                  <a:lnTo>
                    <a:pt x="896794" y="1816898"/>
                  </a:lnTo>
                  <a:cubicBezTo>
                    <a:pt x="899761" y="1827778"/>
                    <a:pt x="905696" y="1837175"/>
                    <a:pt x="914598" y="1845087"/>
                  </a:cubicBezTo>
                  <a:cubicBezTo>
                    <a:pt x="923499" y="1853000"/>
                    <a:pt x="935616" y="1859676"/>
                    <a:pt x="950946" y="1865116"/>
                  </a:cubicBezTo>
                  <a:cubicBezTo>
                    <a:pt x="966277" y="1870556"/>
                    <a:pt x="985812" y="1874513"/>
                    <a:pt x="1009550" y="1876985"/>
                  </a:cubicBezTo>
                  <a:cubicBezTo>
                    <a:pt x="1033288" y="1879458"/>
                    <a:pt x="1061971" y="1880695"/>
                    <a:pt x="1095600" y="1880695"/>
                  </a:cubicBezTo>
                  <a:cubicBezTo>
                    <a:pt x="1129229" y="1880695"/>
                    <a:pt x="1157913" y="1879953"/>
                    <a:pt x="1181651" y="1878469"/>
                  </a:cubicBezTo>
                  <a:cubicBezTo>
                    <a:pt x="1205389" y="1876985"/>
                    <a:pt x="1224924" y="1873771"/>
                    <a:pt x="1240254" y="1868825"/>
                  </a:cubicBezTo>
                  <a:cubicBezTo>
                    <a:pt x="1255585" y="1863880"/>
                    <a:pt x="1267702" y="1857204"/>
                    <a:pt x="1276603" y="1848796"/>
                  </a:cubicBezTo>
                  <a:cubicBezTo>
                    <a:pt x="1285505" y="1840389"/>
                    <a:pt x="1291934" y="1829756"/>
                    <a:pt x="1295891" y="1816898"/>
                  </a:cubicBezTo>
                  <a:lnTo>
                    <a:pt x="1852252" y="256119"/>
                  </a:lnTo>
                  <a:lnTo>
                    <a:pt x="1855219" y="256119"/>
                  </a:lnTo>
                  <a:lnTo>
                    <a:pt x="1855219" y="1818382"/>
                  </a:lnTo>
                  <a:cubicBezTo>
                    <a:pt x="1855219" y="1828273"/>
                    <a:pt x="1858186" y="1837175"/>
                    <a:pt x="1864121" y="1845087"/>
                  </a:cubicBezTo>
                  <a:cubicBezTo>
                    <a:pt x="1870055" y="1853000"/>
                    <a:pt x="1879946" y="1859429"/>
                    <a:pt x="1893793" y="1864375"/>
                  </a:cubicBezTo>
                  <a:cubicBezTo>
                    <a:pt x="1907641" y="1869320"/>
                    <a:pt x="1926433" y="1873276"/>
                    <a:pt x="1950171" y="1876244"/>
                  </a:cubicBezTo>
                  <a:cubicBezTo>
                    <a:pt x="1973910" y="1879211"/>
                    <a:pt x="2003582" y="1880695"/>
                    <a:pt x="2039189" y="1880695"/>
                  </a:cubicBezTo>
                  <a:cubicBezTo>
                    <a:pt x="2075785" y="1880695"/>
                    <a:pt x="2105953" y="1879211"/>
                    <a:pt x="2129691" y="1876244"/>
                  </a:cubicBezTo>
                  <a:cubicBezTo>
                    <a:pt x="2153429" y="1873276"/>
                    <a:pt x="2172469" y="1869320"/>
                    <a:pt x="2186810" y="1864375"/>
                  </a:cubicBezTo>
                  <a:cubicBezTo>
                    <a:pt x="2201152" y="1859429"/>
                    <a:pt x="2211043" y="1853000"/>
                    <a:pt x="2216483" y="1845087"/>
                  </a:cubicBezTo>
                  <a:cubicBezTo>
                    <a:pt x="2221923" y="1837175"/>
                    <a:pt x="2224643" y="1828273"/>
                    <a:pt x="2224643" y="1818382"/>
                  </a:cubicBezTo>
                  <a:lnTo>
                    <a:pt x="2224643" y="107756"/>
                  </a:lnTo>
                  <a:cubicBezTo>
                    <a:pt x="2224643" y="83029"/>
                    <a:pt x="2221429" y="61022"/>
                    <a:pt x="2214999" y="4173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308">
              <a:extLst>
                <a:ext uri="{FF2B5EF4-FFF2-40B4-BE49-F238E27FC236}">
                  <a16:creationId xmlns:a16="http://schemas.microsoft.com/office/drawing/2014/main" id="{E70C87B5-CB11-472A-B720-08AD161799EB}"/>
                </a:ext>
              </a:extLst>
            </p:cNvPr>
            <p:cNvSpPr/>
            <p:nvPr/>
          </p:nvSpPr>
          <p:spPr>
            <a:xfrm>
              <a:off x="1774499" y="784634"/>
              <a:ext cx="2237315" cy="1928720"/>
            </a:xfrm>
            <a:custGeom>
              <a:avLst/>
              <a:gdLst/>
              <a:ahLst/>
              <a:cxnLst/>
              <a:rect l="l" t="t" r="r" b="b"/>
              <a:pathLst>
                <a:path w="2237315" h="1928720">
                  <a:moveTo>
                    <a:pt x="146880" y="0"/>
                  </a:moveTo>
                  <a:lnTo>
                    <a:pt x="402064" y="0"/>
                  </a:lnTo>
                  <a:cubicBezTo>
                    <a:pt x="447562" y="0"/>
                    <a:pt x="486631" y="3709"/>
                    <a:pt x="519271" y="11127"/>
                  </a:cubicBezTo>
                  <a:cubicBezTo>
                    <a:pt x="551911" y="18545"/>
                    <a:pt x="580100" y="30909"/>
                    <a:pt x="603838" y="48218"/>
                  </a:cubicBezTo>
                  <a:cubicBezTo>
                    <a:pt x="627576" y="65527"/>
                    <a:pt x="647358" y="88276"/>
                    <a:pt x="663183" y="116465"/>
                  </a:cubicBezTo>
                  <a:cubicBezTo>
                    <a:pt x="679009" y="144654"/>
                    <a:pt x="692856" y="179519"/>
                    <a:pt x="704725" y="221061"/>
                  </a:cubicBezTo>
                  <a:lnTo>
                    <a:pt x="1120141" y="1364940"/>
                  </a:lnTo>
                  <a:lnTo>
                    <a:pt x="1126076" y="1364940"/>
                  </a:lnTo>
                  <a:lnTo>
                    <a:pt x="1556329" y="224028"/>
                  </a:lnTo>
                  <a:cubicBezTo>
                    <a:pt x="1569187" y="182486"/>
                    <a:pt x="1583281" y="147374"/>
                    <a:pt x="1598612" y="118690"/>
                  </a:cubicBezTo>
                  <a:cubicBezTo>
                    <a:pt x="1613943" y="90007"/>
                    <a:pt x="1631747" y="66763"/>
                    <a:pt x="1652023" y="48960"/>
                  </a:cubicBezTo>
                  <a:cubicBezTo>
                    <a:pt x="1672299" y="31156"/>
                    <a:pt x="1696285" y="18545"/>
                    <a:pt x="1723979" y="11127"/>
                  </a:cubicBezTo>
                  <a:cubicBezTo>
                    <a:pt x="1751673" y="3709"/>
                    <a:pt x="1783819" y="0"/>
                    <a:pt x="1820415" y="0"/>
                  </a:cubicBezTo>
                  <a:lnTo>
                    <a:pt x="2083018" y="0"/>
                  </a:lnTo>
                  <a:cubicBezTo>
                    <a:pt x="2109723" y="0"/>
                    <a:pt x="2132719" y="3462"/>
                    <a:pt x="2152006" y="10385"/>
                  </a:cubicBezTo>
                  <a:cubicBezTo>
                    <a:pt x="2171294" y="17309"/>
                    <a:pt x="2187119" y="27447"/>
                    <a:pt x="2199482" y="40800"/>
                  </a:cubicBezTo>
                  <a:cubicBezTo>
                    <a:pt x="2211846" y="54152"/>
                    <a:pt x="2221243" y="70472"/>
                    <a:pt x="2227671" y="89759"/>
                  </a:cubicBezTo>
                  <a:cubicBezTo>
                    <a:pt x="2234101" y="109047"/>
                    <a:pt x="2237315" y="131054"/>
                    <a:pt x="2237315" y="155781"/>
                  </a:cubicBezTo>
                  <a:lnTo>
                    <a:pt x="2237315" y="1866407"/>
                  </a:lnTo>
                  <a:cubicBezTo>
                    <a:pt x="2237315" y="1876298"/>
                    <a:pt x="2234595" y="1885200"/>
                    <a:pt x="2229155" y="1893112"/>
                  </a:cubicBezTo>
                  <a:cubicBezTo>
                    <a:pt x="2223715" y="1901025"/>
                    <a:pt x="2213824" y="1907454"/>
                    <a:pt x="2199482" y="1912400"/>
                  </a:cubicBezTo>
                  <a:cubicBezTo>
                    <a:pt x="2185141" y="1917345"/>
                    <a:pt x="2166101" y="1921301"/>
                    <a:pt x="2142363" y="1924269"/>
                  </a:cubicBezTo>
                  <a:cubicBezTo>
                    <a:pt x="2118625" y="1927236"/>
                    <a:pt x="2088457" y="1928720"/>
                    <a:pt x="2051861" y="1928720"/>
                  </a:cubicBezTo>
                  <a:cubicBezTo>
                    <a:pt x="2016254" y="1928720"/>
                    <a:pt x="1986582" y="1927236"/>
                    <a:pt x="1962843" y="1924269"/>
                  </a:cubicBezTo>
                  <a:cubicBezTo>
                    <a:pt x="1939105" y="1921301"/>
                    <a:pt x="1920313" y="1917345"/>
                    <a:pt x="1906465" y="1912400"/>
                  </a:cubicBezTo>
                  <a:cubicBezTo>
                    <a:pt x="1892618" y="1907454"/>
                    <a:pt x="1882727" y="1901025"/>
                    <a:pt x="1876793" y="1893112"/>
                  </a:cubicBezTo>
                  <a:cubicBezTo>
                    <a:pt x="1870858" y="1885200"/>
                    <a:pt x="1867891" y="1876298"/>
                    <a:pt x="1867891" y="1866407"/>
                  </a:cubicBezTo>
                  <a:lnTo>
                    <a:pt x="1867891" y="304144"/>
                  </a:lnTo>
                  <a:lnTo>
                    <a:pt x="1864924" y="304144"/>
                  </a:lnTo>
                  <a:lnTo>
                    <a:pt x="1308563" y="1864923"/>
                  </a:lnTo>
                  <a:cubicBezTo>
                    <a:pt x="1304606" y="1877781"/>
                    <a:pt x="1298177" y="1888414"/>
                    <a:pt x="1289275" y="1896821"/>
                  </a:cubicBezTo>
                  <a:cubicBezTo>
                    <a:pt x="1280374" y="1905229"/>
                    <a:pt x="1268257" y="1911905"/>
                    <a:pt x="1252926" y="1916850"/>
                  </a:cubicBezTo>
                  <a:cubicBezTo>
                    <a:pt x="1237596" y="1921796"/>
                    <a:pt x="1218061" y="1925010"/>
                    <a:pt x="1194323" y="1926494"/>
                  </a:cubicBezTo>
                  <a:cubicBezTo>
                    <a:pt x="1170585" y="1927978"/>
                    <a:pt x="1141901" y="1928720"/>
                    <a:pt x="1108272" y="1928720"/>
                  </a:cubicBezTo>
                  <a:cubicBezTo>
                    <a:pt x="1074643" y="1928720"/>
                    <a:pt x="1045960" y="1927483"/>
                    <a:pt x="1022222" y="1925010"/>
                  </a:cubicBezTo>
                  <a:cubicBezTo>
                    <a:pt x="998484" y="1922538"/>
                    <a:pt x="978949" y="1918581"/>
                    <a:pt x="963618" y="1913141"/>
                  </a:cubicBezTo>
                  <a:cubicBezTo>
                    <a:pt x="948288" y="1907701"/>
                    <a:pt x="936171" y="1901025"/>
                    <a:pt x="927270" y="1893112"/>
                  </a:cubicBezTo>
                  <a:cubicBezTo>
                    <a:pt x="918368" y="1885200"/>
                    <a:pt x="912433" y="1875803"/>
                    <a:pt x="909466" y="1864923"/>
                  </a:cubicBezTo>
                  <a:lnTo>
                    <a:pt x="372392" y="304144"/>
                  </a:lnTo>
                  <a:lnTo>
                    <a:pt x="369425" y="304144"/>
                  </a:lnTo>
                  <a:lnTo>
                    <a:pt x="369425" y="1866407"/>
                  </a:lnTo>
                  <a:cubicBezTo>
                    <a:pt x="369425" y="1876298"/>
                    <a:pt x="366705" y="1885200"/>
                    <a:pt x="361265" y="1893112"/>
                  </a:cubicBezTo>
                  <a:cubicBezTo>
                    <a:pt x="355825" y="1901025"/>
                    <a:pt x="345686" y="1907454"/>
                    <a:pt x="330850" y="1912400"/>
                  </a:cubicBezTo>
                  <a:cubicBezTo>
                    <a:pt x="316014" y="1917345"/>
                    <a:pt x="296974" y="1921301"/>
                    <a:pt x="273730" y="1924269"/>
                  </a:cubicBezTo>
                  <a:cubicBezTo>
                    <a:pt x="250487" y="1927236"/>
                    <a:pt x="220567" y="1928720"/>
                    <a:pt x="183971" y="1928720"/>
                  </a:cubicBezTo>
                  <a:cubicBezTo>
                    <a:pt x="148364" y="1928720"/>
                    <a:pt x="118691" y="1927236"/>
                    <a:pt x="94953" y="1924269"/>
                  </a:cubicBezTo>
                  <a:cubicBezTo>
                    <a:pt x="71215" y="1921301"/>
                    <a:pt x="52175" y="1917345"/>
                    <a:pt x="37833" y="1912400"/>
                  </a:cubicBezTo>
                  <a:cubicBezTo>
                    <a:pt x="23491" y="1907454"/>
                    <a:pt x="13600" y="1901025"/>
                    <a:pt x="8160" y="1893112"/>
                  </a:cubicBezTo>
                  <a:cubicBezTo>
                    <a:pt x="2720" y="1885200"/>
                    <a:pt x="0" y="1876298"/>
                    <a:pt x="0" y="1866407"/>
                  </a:cubicBezTo>
                  <a:lnTo>
                    <a:pt x="0" y="155781"/>
                  </a:lnTo>
                  <a:cubicBezTo>
                    <a:pt x="0" y="105338"/>
                    <a:pt x="13353" y="66763"/>
                    <a:pt x="40059" y="40058"/>
                  </a:cubicBezTo>
                  <a:cubicBezTo>
                    <a:pt x="66764" y="13352"/>
                    <a:pt x="102371" y="0"/>
                    <a:pt x="14688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A8E37FC-3BDA-4924-824F-343EF49AECBD}"/>
              </a:ext>
            </a:extLst>
          </p:cNvPr>
          <p:cNvGrpSpPr>
            <a:grpSpLocks noChangeAspect="1"/>
          </p:cNvGrpSpPr>
          <p:nvPr/>
        </p:nvGrpSpPr>
        <p:grpSpPr>
          <a:xfrm>
            <a:off x="5450086" y="2776736"/>
            <a:ext cx="1401742" cy="1401742"/>
            <a:chOff x="1382807" y="174388"/>
            <a:chExt cx="3025589" cy="302558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E14F87-93DA-463C-803E-C3D00EA0AFA2}"/>
                </a:ext>
              </a:extLst>
            </p:cNvPr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6E557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28">
              <a:extLst>
                <a:ext uri="{FF2B5EF4-FFF2-40B4-BE49-F238E27FC236}">
                  <a16:creationId xmlns:a16="http://schemas.microsoft.com/office/drawing/2014/main" id="{5D5491EB-F4C5-4BE4-9DA9-36E806219943}"/>
                </a:ext>
              </a:extLst>
            </p:cNvPr>
            <p:cNvSpPr/>
            <p:nvPr/>
          </p:nvSpPr>
          <p:spPr>
            <a:xfrm>
              <a:off x="2242019" y="784634"/>
              <a:ext cx="1424285" cy="1928720"/>
            </a:xfrm>
            <a:custGeom>
              <a:avLst/>
              <a:gdLst/>
              <a:ahLst/>
              <a:cxnLst/>
              <a:rect l="l" t="t" r="r" b="b"/>
              <a:pathLst>
                <a:path w="1424285" h="1928720">
                  <a:moveTo>
                    <a:pt x="115723" y="0"/>
                  </a:moveTo>
                  <a:lnTo>
                    <a:pt x="612739" y="0"/>
                  </a:lnTo>
                  <a:cubicBezTo>
                    <a:pt x="663182" y="0"/>
                    <a:pt x="704724" y="989"/>
                    <a:pt x="737364" y="2967"/>
                  </a:cubicBezTo>
                  <a:cubicBezTo>
                    <a:pt x="770004" y="4945"/>
                    <a:pt x="799676" y="7418"/>
                    <a:pt x="826382" y="10385"/>
                  </a:cubicBezTo>
                  <a:cubicBezTo>
                    <a:pt x="903530" y="21265"/>
                    <a:pt x="973014" y="40058"/>
                    <a:pt x="1034832" y="66763"/>
                  </a:cubicBezTo>
                  <a:cubicBezTo>
                    <a:pt x="1096650" y="93469"/>
                    <a:pt x="1149071" y="128334"/>
                    <a:pt x="1192097" y="171359"/>
                  </a:cubicBezTo>
                  <a:cubicBezTo>
                    <a:pt x="1235122" y="214384"/>
                    <a:pt x="1268009" y="265322"/>
                    <a:pt x="1290758" y="324173"/>
                  </a:cubicBezTo>
                  <a:cubicBezTo>
                    <a:pt x="1313507" y="383024"/>
                    <a:pt x="1324881" y="450529"/>
                    <a:pt x="1324881" y="526689"/>
                  </a:cubicBezTo>
                  <a:cubicBezTo>
                    <a:pt x="1324881" y="590979"/>
                    <a:pt x="1316721" y="649583"/>
                    <a:pt x="1300402" y="702499"/>
                  </a:cubicBezTo>
                  <a:cubicBezTo>
                    <a:pt x="1284082" y="755415"/>
                    <a:pt x="1260096" y="802644"/>
                    <a:pt x="1228445" y="844186"/>
                  </a:cubicBezTo>
                  <a:cubicBezTo>
                    <a:pt x="1196795" y="885727"/>
                    <a:pt x="1157726" y="921829"/>
                    <a:pt x="1111239" y="952491"/>
                  </a:cubicBezTo>
                  <a:cubicBezTo>
                    <a:pt x="1064752" y="983152"/>
                    <a:pt x="1011835" y="1007879"/>
                    <a:pt x="952490" y="1026672"/>
                  </a:cubicBezTo>
                  <a:cubicBezTo>
                    <a:pt x="981174" y="1040519"/>
                    <a:pt x="1008126" y="1057334"/>
                    <a:pt x="1033348" y="1077115"/>
                  </a:cubicBezTo>
                  <a:cubicBezTo>
                    <a:pt x="1058570" y="1096897"/>
                    <a:pt x="1082308" y="1120883"/>
                    <a:pt x="1104562" y="1149072"/>
                  </a:cubicBezTo>
                  <a:cubicBezTo>
                    <a:pt x="1126817" y="1177261"/>
                    <a:pt x="1147835" y="1209406"/>
                    <a:pt x="1167617" y="1245508"/>
                  </a:cubicBezTo>
                  <a:cubicBezTo>
                    <a:pt x="1187398" y="1281609"/>
                    <a:pt x="1206685" y="1322409"/>
                    <a:pt x="1225478" y="1367907"/>
                  </a:cubicBezTo>
                  <a:lnTo>
                    <a:pt x="1387194" y="1746233"/>
                  </a:lnTo>
                  <a:cubicBezTo>
                    <a:pt x="1402030" y="1783818"/>
                    <a:pt x="1411921" y="1811265"/>
                    <a:pt x="1416867" y="1828574"/>
                  </a:cubicBezTo>
                  <a:cubicBezTo>
                    <a:pt x="1421812" y="1845883"/>
                    <a:pt x="1424285" y="1859483"/>
                    <a:pt x="1424285" y="1869374"/>
                  </a:cubicBezTo>
                  <a:cubicBezTo>
                    <a:pt x="1424285" y="1880254"/>
                    <a:pt x="1422306" y="1889403"/>
                    <a:pt x="1418350" y="1896821"/>
                  </a:cubicBezTo>
                  <a:cubicBezTo>
                    <a:pt x="1414394" y="1904240"/>
                    <a:pt x="1404997" y="1910421"/>
                    <a:pt x="1390161" y="1915367"/>
                  </a:cubicBezTo>
                  <a:cubicBezTo>
                    <a:pt x="1375325" y="1920312"/>
                    <a:pt x="1353565" y="1923774"/>
                    <a:pt x="1324881" y="1925752"/>
                  </a:cubicBezTo>
                  <a:cubicBezTo>
                    <a:pt x="1296198" y="1927730"/>
                    <a:pt x="1257129" y="1928720"/>
                    <a:pt x="1207675" y="1928720"/>
                  </a:cubicBezTo>
                  <a:cubicBezTo>
                    <a:pt x="1166133" y="1928720"/>
                    <a:pt x="1132999" y="1927730"/>
                    <a:pt x="1108271" y="1925752"/>
                  </a:cubicBezTo>
                  <a:cubicBezTo>
                    <a:pt x="1083544" y="1923774"/>
                    <a:pt x="1064010" y="1920065"/>
                    <a:pt x="1049668" y="1914625"/>
                  </a:cubicBezTo>
                  <a:cubicBezTo>
                    <a:pt x="1035326" y="1909185"/>
                    <a:pt x="1025188" y="1902261"/>
                    <a:pt x="1019254" y="1893854"/>
                  </a:cubicBezTo>
                  <a:cubicBezTo>
                    <a:pt x="1013319" y="1885447"/>
                    <a:pt x="1008374" y="1875309"/>
                    <a:pt x="1004417" y="1863440"/>
                  </a:cubicBezTo>
                  <a:lnTo>
                    <a:pt x="832316" y="1434670"/>
                  </a:lnTo>
                  <a:cubicBezTo>
                    <a:pt x="811545" y="1386205"/>
                    <a:pt x="791269" y="1343180"/>
                    <a:pt x="771487" y="1305595"/>
                  </a:cubicBezTo>
                  <a:cubicBezTo>
                    <a:pt x="751706" y="1268009"/>
                    <a:pt x="729698" y="1236606"/>
                    <a:pt x="705466" y="1211384"/>
                  </a:cubicBezTo>
                  <a:cubicBezTo>
                    <a:pt x="681233" y="1186162"/>
                    <a:pt x="653291" y="1167122"/>
                    <a:pt x="621641" y="1154264"/>
                  </a:cubicBezTo>
                  <a:cubicBezTo>
                    <a:pt x="589990" y="1141406"/>
                    <a:pt x="553394" y="1134977"/>
                    <a:pt x="511852" y="1134977"/>
                  </a:cubicBezTo>
                  <a:lnTo>
                    <a:pt x="390194" y="1134977"/>
                  </a:lnTo>
                  <a:lnTo>
                    <a:pt x="390194" y="1866407"/>
                  </a:lnTo>
                  <a:cubicBezTo>
                    <a:pt x="390194" y="1876298"/>
                    <a:pt x="386980" y="1885200"/>
                    <a:pt x="380551" y="1893112"/>
                  </a:cubicBezTo>
                  <a:cubicBezTo>
                    <a:pt x="374122" y="1901025"/>
                    <a:pt x="363489" y="1907454"/>
                    <a:pt x="348653" y="1912400"/>
                  </a:cubicBezTo>
                  <a:cubicBezTo>
                    <a:pt x="333816" y="1917345"/>
                    <a:pt x="314035" y="1921301"/>
                    <a:pt x="289307" y="1924269"/>
                  </a:cubicBezTo>
                  <a:cubicBezTo>
                    <a:pt x="264580" y="1927236"/>
                    <a:pt x="232930" y="1928720"/>
                    <a:pt x="194355" y="1928720"/>
                  </a:cubicBezTo>
                  <a:cubicBezTo>
                    <a:pt x="156770" y="1928720"/>
                    <a:pt x="125366" y="1927236"/>
                    <a:pt x="100145" y="1924269"/>
                  </a:cubicBezTo>
                  <a:cubicBezTo>
                    <a:pt x="74923" y="1921301"/>
                    <a:pt x="54894" y="1917345"/>
                    <a:pt x="40058" y="1912400"/>
                  </a:cubicBezTo>
                  <a:cubicBezTo>
                    <a:pt x="25221" y="1907454"/>
                    <a:pt x="14836" y="1901025"/>
                    <a:pt x="8901" y="1893112"/>
                  </a:cubicBezTo>
                  <a:cubicBezTo>
                    <a:pt x="2967" y="1885200"/>
                    <a:pt x="0" y="1876298"/>
                    <a:pt x="0" y="1866407"/>
                  </a:cubicBezTo>
                  <a:lnTo>
                    <a:pt x="0" y="123141"/>
                  </a:lnTo>
                  <a:cubicBezTo>
                    <a:pt x="0" y="79621"/>
                    <a:pt x="11127" y="48218"/>
                    <a:pt x="33381" y="28931"/>
                  </a:cubicBezTo>
                  <a:cubicBezTo>
                    <a:pt x="55636" y="9643"/>
                    <a:pt x="83083" y="0"/>
                    <a:pt x="115723" y="0"/>
                  </a:cubicBezTo>
                  <a:close/>
                  <a:moveTo>
                    <a:pt x="390194" y="298210"/>
                  </a:moveTo>
                  <a:lnTo>
                    <a:pt x="390194" y="842702"/>
                  </a:lnTo>
                  <a:lnTo>
                    <a:pt x="589001" y="842702"/>
                  </a:lnTo>
                  <a:cubicBezTo>
                    <a:pt x="644390" y="842702"/>
                    <a:pt x="692855" y="836026"/>
                    <a:pt x="734397" y="822673"/>
                  </a:cubicBezTo>
                  <a:cubicBezTo>
                    <a:pt x="775938" y="809320"/>
                    <a:pt x="810556" y="790528"/>
                    <a:pt x="838251" y="766295"/>
                  </a:cubicBezTo>
                  <a:cubicBezTo>
                    <a:pt x="865945" y="742062"/>
                    <a:pt x="886716" y="713132"/>
                    <a:pt x="900563" y="679503"/>
                  </a:cubicBezTo>
                  <a:cubicBezTo>
                    <a:pt x="914410" y="645873"/>
                    <a:pt x="921334" y="608288"/>
                    <a:pt x="921334" y="566747"/>
                  </a:cubicBezTo>
                  <a:cubicBezTo>
                    <a:pt x="921334" y="503445"/>
                    <a:pt x="906992" y="450034"/>
                    <a:pt x="878309" y="406515"/>
                  </a:cubicBezTo>
                  <a:cubicBezTo>
                    <a:pt x="849625" y="362995"/>
                    <a:pt x="802644" y="332333"/>
                    <a:pt x="737364" y="314529"/>
                  </a:cubicBezTo>
                  <a:cubicBezTo>
                    <a:pt x="717582" y="309584"/>
                    <a:pt x="695080" y="305628"/>
                    <a:pt x="669859" y="302660"/>
                  </a:cubicBezTo>
                  <a:cubicBezTo>
                    <a:pt x="644637" y="299693"/>
                    <a:pt x="609772" y="298210"/>
                    <a:pt x="565263" y="298210"/>
                  </a:cubicBezTo>
                  <a:lnTo>
                    <a:pt x="390194" y="29821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29">
              <a:extLst>
                <a:ext uri="{FF2B5EF4-FFF2-40B4-BE49-F238E27FC236}">
                  <a16:creationId xmlns:a16="http://schemas.microsoft.com/office/drawing/2014/main" id="{073CAB65-735D-4BB6-9920-4200CE4FBBD3}"/>
                </a:ext>
              </a:extLst>
            </p:cNvPr>
            <p:cNvSpPr/>
            <p:nvPr/>
          </p:nvSpPr>
          <p:spPr>
            <a:xfrm>
              <a:off x="2279165" y="973725"/>
              <a:ext cx="2129231" cy="2226251"/>
            </a:xfrm>
            <a:custGeom>
              <a:avLst/>
              <a:gdLst>
                <a:gd name="connsiteX0" fmla="*/ 353047 w 2129231"/>
                <a:gd name="connsiteY0" fmla="*/ 109119 h 2226251"/>
                <a:gd name="connsiteX1" fmla="*/ 528116 w 2129231"/>
                <a:gd name="connsiteY1" fmla="*/ 109119 h 2226251"/>
                <a:gd name="connsiteX2" fmla="*/ 632712 w 2129231"/>
                <a:gd name="connsiteY2" fmla="*/ 113569 h 2226251"/>
                <a:gd name="connsiteX3" fmla="*/ 700217 w 2129231"/>
                <a:gd name="connsiteY3" fmla="*/ 125438 h 2226251"/>
                <a:gd name="connsiteX4" fmla="*/ 841162 w 2129231"/>
                <a:gd name="connsiteY4" fmla="*/ 217424 h 2226251"/>
                <a:gd name="connsiteX5" fmla="*/ 884187 w 2129231"/>
                <a:gd name="connsiteY5" fmla="*/ 377656 h 2226251"/>
                <a:gd name="connsiteX6" fmla="*/ 863416 w 2129231"/>
                <a:gd name="connsiteY6" fmla="*/ 490412 h 2226251"/>
                <a:gd name="connsiteX7" fmla="*/ 801104 w 2129231"/>
                <a:gd name="connsiteY7" fmla="*/ 577204 h 2226251"/>
                <a:gd name="connsiteX8" fmla="*/ 697250 w 2129231"/>
                <a:gd name="connsiteY8" fmla="*/ 633582 h 2226251"/>
                <a:gd name="connsiteX9" fmla="*/ 551854 w 2129231"/>
                <a:gd name="connsiteY9" fmla="*/ 653611 h 2226251"/>
                <a:gd name="connsiteX10" fmla="*/ 353047 w 2129231"/>
                <a:gd name="connsiteY10" fmla="*/ 653611 h 2226251"/>
                <a:gd name="connsiteX11" fmla="*/ 1169276 w 2129231"/>
                <a:gd name="connsiteY11" fmla="*/ 0 h 2226251"/>
                <a:gd name="connsiteX12" fmla="*/ 2129231 w 2129231"/>
                <a:gd name="connsiteY12" fmla="*/ 832729 h 2226251"/>
                <a:gd name="connsiteX13" fmla="*/ 2129231 w 2129231"/>
                <a:gd name="connsiteY13" fmla="*/ 2226251 h 2226251"/>
                <a:gd name="connsiteX14" fmla="*/ 581860 w 2129231"/>
                <a:gd name="connsiteY14" fmla="*/ 2226251 h 2226251"/>
                <a:gd name="connsiteX15" fmla="*/ 0 w 2129231"/>
                <a:gd name="connsiteY15" fmla="*/ 1721507 h 2226251"/>
                <a:gd name="connsiteX16" fmla="*/ 2911 w 2129231"/>
                <a:gd name="connsiteY16" fmla="*/ 1723309 h 2226251"/>
                <a:gd name="connsiteX17" fmla="*/ 62998 w 2129231"/>
                <a:gd name="connsiteY17" fmla="*/ 1735178 h 2226251"/>
                <a:gd name="connsiteX18" fmla="*/ 157208 w 2129231"/>
                <a:gd name="connsiteY18" fmla="*/ 1739629 h 2226251"/>
                <a:gd name="connsiteX19" fmla="*/ 252160 w 2129231"/>
                <a:gd name="connsiteY19" fmla="*/ 1735178 h 2226251"/>
                <a:gd name="connsiteX20" fmla="*/ 311506 w 2129231"/>
                <a:gd name="connsiteY20" fmla="*/ 1723309 h 2226251"/>
                <a:gd name="connsiteX21" fmla="*/ 343404 w 2129231"/>
                <a:gd name="connsiteY21" fmla="*/ 1704021 h 2226251"/>
                <a:gd name="connsiteX22" fmla="*/ 353047 w 2129231"/>
                <a:gd name="connsiteY22" fmla="*/ 1677316 h 2226251"/>
                <a:gd name="connsiteX23" fmla="*/ 353047 w 2129231"/>
                <a:gd name="connsiteY23" fmla="*/ 945886 h 2226251"/>
                <a:gd name="connsiteX24" fmla="*/ 474705 w 2129231"/>
                <a:gd name="connsiteY24" fmla="*/ 945886 h 2226251"/>
                <a:gd name="connsiteX25" fmla="*/ 584494 w 2129231"/>
                <a:gd name="connsiteY25" fmla="*/ 965173 h 2226251"/>
                <a:gd name="connsiteX26" fmla="*/ 668319 w 2129231"/>
                <a:gd name="connsiteY26" fmla="*/ 1022293 h 2226251"/>
                <a:gd name="connsiteX27" fmla="*/ 734340 w 2129231"/>
                <a:gd name="connsiteY27" fmla="*/ 1116504 h 2226251"/>
                <a:gd name="connsiteX28" fmla="*/ 795169 w 2129231"/>
                <a:gd name="connsiteY28" fmla="*/ 1245579 h 2226251"/>
                <a:gd name="connsiteX29" fmla="*/ 967270 w 2129231"/>
                <a:gd name="connsiteY29" fmla="*/ 1674349 h 2226251"/>
                <a:gd name="connsiteX30" fmla="*/ 982107 w 2129231"/>
                <a:gd name="connsiteY30" fmla="*/ 1704763 h 2226251"/>
                <a:gd name="connsiteX31" fmla="*/ 1012521 w 2129231"/>
                <a:gd name="connsiteY31" fmla="*/ 1725534 h 2226251"/>
                <a:gd name="connsiteX32" fmla="*/ 1071124 w 2129231"/>
                <a:gd name="connsiteY32" fmla="*/ 1736661 h 2226251"/>
                <a:gd name="connsiteX33" fmla="*/ 1170528 w 2129231"/>
                <a:gd name="connsiteY33" fmla="*/ 1739629 h 2226251"/>
                <a:gd name="connsiteX34" fmla="*/ 1287734 w 2129231"/>
                <a:gd name="connsiteY34" fmla="*/ 1736661 h 2226251"/>
                <a:gd name="connsiteX35" fmla="*/ 1353014 w 2129231"/>
                <a:gd name="connsiteY35" fmla="*/ 1726276 h 2226251"/>
                <a:gd name="connsiteX36" fmla="*/ 1381203 w 2129231"/>
                <a:gd name="connsiteY36" fmla="*/ 1707730 h 2226251"/>
                <a:gd name="connsiteX37" fmla="*/ 1387138 w 2129231"/>
                <a:gd name="connsiteY37" fmla="*/ 1680283 h 2226251"/>
                <a:gd name="connsiteX38" fmla="*/ 1379720 w 2129231"/>
                <a:gd name="connsiteY38" fmla="*/ 1639483 h 2226251"/>
                <a:gd name="connsiteX39" fmla="*/ 1350047 w 2129231"/>
                <a:gd name="connsiteY39" fmla="*/ 1557142 h 2226251"/>
                <a:gd name="connsiteX40" fmla="*/ 1188331 w 2129231"/>
                <a:gd name="connsiteY40" fmla="*/ 1178816 h 2226251"/>
                <a:gd name="connsiteX41" fmla="*/ 1130470 w 2129231"/>
                <a:gd name="connsiteY41" fmla="*/ 1056417 h 2226251"/>
                <a:gd name="connsiteX42" fmla="*/ 1067415 w 2129231"/>
                <a:gd name="connsiteY42" fmla="*/ 959981 h 2226251"/>
                <a:gd name="connsiteX43" fmla="*/ 996201 w 2129231"/>
                <a:gd name="connsiteY43" fmla="*/ 888024 h 2226251"/>
                <a:gd name="connsiteX44" fmla="*/ 915343 w 2129231"/>
                <a:gd name="connsiteY44" fmla="*/ 837581 h 2226251"/>
                <a:gd name="connsiteX45" fmla="*/ 1074092 w 2129231"/>
                <a:gd name="connsiteY45" fmla="*/ 763400 h 2226251"/>
                <a:gd name="connsiteX46" fmla="*/ 1191298 w 2129231"/>
                <a:gd name="connsiteY46" fmla="*/ 655095 h 2226251"/>
                <a:gd name="connsiteX47" fmla="*/ 1263255 w 2129231"/>
                <a:gd name="connsiteY47" fmla="*/ 513408 h 2226251"/>
                <a:gd name="connsiteX48" fmla="*/ 1287734 w 2129231"/>
                <a:gd name="connsiteY48" fmla="*/ 337598 h 2226251"/>
                <a:gd name="connsiteX49" fmla="*/ 1253611 w 2129231"/>
                <a:gd name="connsiteY49" fmla="*/ 135082 h 2226251"/>
                <a:gd name="connsiteX50" fmla="*/ 1211884 w 2129231"/>
                <a:gd name="connsiteY50" fmla="*/ 52740 h 222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29231" h="2226251">
                  <a:moveTo>
                    <a:pt x="353047" y="109119"/>
                  </a:moveTo>
                  <a:lnTo>
                    <a:pt x="528116" y="109119"/>
                  </a:lnTo>
                  <a:cubicBezTo>
                    <a:pt x="572625" y="109119"/>
                    <a:pt x="607490" y="110602"/>
                    <a:pt x="632712" y="113569"/>
                  </a:cubicBezTo>
                  <a:cubicBezTo>
                    <a:pt x="657933" y="116537"/>
                    <a:pt x="680435" y="120493"/>
                    <a:pt x="700217" y="125438"/>
                  </a:cubicBezTo>
                  <a:cubicBezTo>
                    <a:pt x="765497" y="143242"/>
                    <a:pt x="812478" y="173904"/>
                    <a:pt x="841162" y="217424"/>
                  </a:cubicBezTo>
                  <a:cubicBezTo>
                    <a:pt x="869845" y="260943"/>
                    <a:pt x="884187" y="314354"/>
                    <a:pt x="884187" y="377656"/>
                  </a:cubicBezTo>
                  <a:cubicBezTo>
                    <a:pt x="884187" y="419197"/>
                    <a:pt x="877263" y="456782"/>
                    <a:pt x="863416" y="490412"/>
                  </a:cubicBezTo>
                  <a:cubicBezTo>
                    <a:pt x="849569" y="524041"/>
                    <a:pt x="828798" y="552971"/>
                    <a:pt x="801104" y="577204"/>
                  </a:cubicBezTo>
                  <a:cubicBezTo>
                    <a:pt x="773409" y="601437"/>
                    <a:pt x="738791" y="620229"/>
                    <a:pt x="697250" y="633582"/>
                  </a:cubicBezTo>
                  <a:cubicBezTo>
                    <a:pt x="655708" y="646935"/>
                    <a:pt x="607243" y="653611"/>
                    <a:pt x="551854" y="653611"/>
                  </a:cubicBezTo>
                  <a:lnTo>
                    <a:pt x="353047" y="653611"/>
                  </a:lnTo>
                  <a:close/>
                  <a:moveTo>
                    <a:pt x="1169276" y="0"/>
                  </a:moveTo>
                  <a:lnTo>
                    <a:pt x="2129231" y="832729"/>
                  </a:lnTo>
                  <a:lnTo>
                    <a:pt x="2129231" y="2226251"/>
                  </a:lnTo>
                  <a:lnTo>
                    <a:pt x="581860" y="2226251"/>
                  </a:lnTo>
                  <a:lnTo>
                    <a:pt x="0" y="1721507"/>
                  </a:lnTo>
                  <a:lnTo>
                    <a:pt x="2911" y="1723309"/>
                  </a:lnTo>
                  <a:cubicBezTo>
                    <a:pt x="17747" y="1728254"/>
                    <a:pt x="37776" y="1732210"/>
                    <a:pt x="62998" y="1735178"/>
                  </a:cubicBezTo>
                  <a:cubicBezTo>
                    <a:pt x="88219" y="1738145"/>
                    <a:pt x="119623" y="1739629"/>
                    <a:pt x="157208" y="1739629"/>
                  </a:cubicBezTo>
                  <a:cubicBezTo>
                    <a:pt x="195783" y="1739629"/>
                    <a:pt x="227433" y="1738145"/>
                    <a:pt x="252160" y="1735178"/>
                  </a:cubicBezTo>
                  <a:cubicBezTo>
                    <a:pt x="276888" y="1732210"/>
                    <a:pt x="296669" y="1728254"/>
                    <a:pt x="311506" y="1723309"/>
                  </a:cubicBezTo>
                  <a:cubicBezTo>
                    <a:pt x="326342" y="1718363"/>
                    <a:pt x="336975" y="1711934"/>
                    <a:pt x="343404" y="1704021"/>
                  </a:cubicBezTo>
                  <a:cubicBezTo>
                    <a:pt x="349833" y="1696109"/>
                    <a:pt x="353047" y="1687207"/>
                    <a:pt x="353047" y="1677316"/>
                  </a:cubicBezTo>
                  <a:lnTo>
                    <a:pt x="353047" y="945886"/>
                  </a:lnTo>
                  <a:lnTo>
                    <a:pt x="474705" y="945886"/>
                  </a:lnTo>
                  <a:cubicBezTo>
                    <a:pt x="516247" y="945886"/>
                    <a:pt x="552843" y="952315"/>
                    <a:pt x="584494" y="965173"/>
                  </a:cubicBezTo>
                  <a:cubicBezTo>
                    <a:pt x="616144" y="978031"/>
                    <a:pt x="644086" y="997071"/>
                    <a:pt x="668319" y="1022293"/>
                  </a:cubicBezTo>
                  <a:cubicBezTo>
                    <a:pt x="692551" y="1047515"/>
                    <a:pt x="714559" y="1078918"/>
                    <a:pt x="734340" y="1116504"/>
                  </a:cubicBezTo>
                  <a:cubicBezTo>
                    <a:pt x="754122" y="1154089"/>
                    <a:pt x="774398" y="1197114"/>
                    <a:pt x="795169" y="1245579"/>
                  </a:cubicBezTo>
                  <a:lnTo>
                    <a:pt x="967270" y="1674349"/>
                  </a:lnTo>
                  <a:cubicBezTo>
                    <a:pt x="971227" y="1686218"/>
                    <a:pt x="976172" y="1696356"/>
                    <a:pt x="982107" y="1704763"/>
                  </a:cubicBezTo>
                  <a:cubicBezTo>
                    <a:pt x="988041" y="1713170"/>
                    <a:pt x="998179" y="1720094"/>
                    <a:pt x="1012521" y="1725534"/>
                  </a:cubicBezTo>
                  <a:cubicBezTo>
                    <a:pt x="1026863" y="1730974"/>
                    <a:pt x="1046397" y="1734683"/>
                    <a:pt x="1071124" y="1736661"/>
                  </a:cubicBezTo>
                  <a:cubicBezTo>
                    <a:pt x="1095852" y="1738639"/>
                    <a:pt x="1128986" y="1739629"/>
                    <a:pt x="1170528" y="1739629"/>
                  </a:cubicBezTo>
                  <a:cubicBezTo>
                    <a:pt x="1219982" y="1739629"/>
                    <a:pt x="1259051" y="1738639"/>
                    <a:pt x="1287734" y="1736661"/>
                  </a:cubicBezTo>
                  <a:cubicBezTo>
                    <a:pt x="1316418" y="1734683"/>
                    <a:pt x="1338178" y="1731221"/>
                    <a:pt x="1353014" y="1726276"/>
                  </a:cubicBezTo>
                  <a:cubicBezTo>
                    <a:pt x="1367850" y="1721330"/>
                    <a:pt x="1377247" y="1715149"/>
                    <a:pt x="1381203" y="1707730"/>
                  </a:cubicBezTo>
                  <a:cubicBezTo>
                    <a:pt x="1385159" y="1700312"/>
                    <a:pt x="1387138" y="1691163"/>
                    <a:pt x="1387138" y="1680283"/>
                  </a:cubicBezTo>
                  <a:cubicBezTo>
                    <a:pt x="1387138" y="1670392"/>
                    <a:pt x="1384665" y="1656792"/>
                    <a:pt x="1379720" y="1639483"/>
                  </a:cubicBezTo>
                  <a:cubicBezTo>
                    <a:pt x="1374774" y="1622174"/>
                    <a:pt x="1364883" y="1594727"/>
                    <a:pt x="1350047" y="1557142"/>
                  </a:cubicBezTo>
                  <a:lnTo>
                    <a:pt x="1188331" y="1178816"/>
                  </a:lnTo>
                  <a:cubicBezTo>
                    <a:pt x="1169538" y="1133318"/>
                    <a:pt x="1150251" y="1092518"/>
                    <a:pt x="1130470" y="1056417"/>
                  </a:cubicBezTo>
                  <a:cubicBezTo>
                    <a:pt x="1110688" y="1020315"/>
                    <a:pt x="1089670" y="988170"/>
                    <a:pt x="1067415" y="959981"/>
                  </a:cubicBezTo>
                  <a:cubicBezTo>
                    <a:pt x="1045161" y="931792"/>
                    <a:pt x="1021423" y="907806"/>
                    <a:pt x="996201" y="888024"/>
                  </a:cubicBezTo>
                  <a:cubicBezTo>
                    <a:pt x="970979" y="868243"/>
                    <a:pt x="944027" y="851428"/>
                    <a:pt x="915343" y="837581"/>
                  </a:cubicBezTo>
                  <a:cubicBezTo>
                    <a:pt x="974688" y="818788"/>
                    <a:pt x="1027605" y="794061"/>
                    <a:pt x="1074092" y="763400"/>
                  </a:cubicBezTo>
                  <a:cubicBezTo>
                    <a:pt x="1120579" y="732738"/>
                    <a:pt x="1159648" y="696636"/>
                    <a:pt x="1191298" y="655095"/>
                  </a:cubicBezTo>
                  <a:cubicBezTo>
                    <a:pt x="1222949" y="613553"/>
                    <a:pt x="1246935" y="566324"/>
                    <a:pt x="1263255" y="513408"/>
                  </a:cubicBezTo>
                  <a:cubicBezTo>
                    <a:pt x="1279574" y="460492"/>
                    <a:pt x="1287734" y="401888"/>
                    <a:pt x="1287734" y="337598"/>
                  </a:cubicBezTo>
                  <a:cubicBezTo>
                    <a:pt x="1287734" y="261438"/>
                    <a:pt x="1276360" y="193933"/>
                    <a:pt x="1253611" y="135082"/>
                  </a:cubicBezTo>
                  <a:cubicBezTo>
                    <a:pt x="1242237" y="105657"/>
                    <a:pt x="1228328" y="78209"/>
                    <a:pt x="1211884" y="5274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B9C6F53-9ED7-44B1-8593-5EC9EE054C8D}"/>
              </a:ext>
            </a:extLst>
          </p:cNvPr>
          <p:cNvGrpSpPr>
            <a:grpSpLocks noChangeAspect="1"/>
          </p:cNvGrpSpPr>
          <p:nvPr/>
        </p:nvGrpSpPr>
        <p:grpSpPr>
          <a:xfrm>
            <a:off x="5450086" y="31444"/>
            <a:ext cx="1401742" cy="1401742"/>
            <a:chOff x="1382807" y="174388"/>
            <a:chExt cx="3025588" cy="30255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8955C93-55B5-42C4-B9D9-16285F3D8FD0}"/>
                </a:ext>
              </a:extLst>
            </p:cNvPr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DB845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32">
              <a:extLst>
                <a:ext uri="{FF2B5EF4-FFF2-40B4-BE49-F238E27FC236}">
                  <a16:creationId xmlns:a16="http://schemas.microsoft.com/office/drawing/2014/main" id="{AA561DCD-E76E-4630-9B4A-E23220110C4D}"/>
                </a:ext>
              </a:extLst>
            </p:cNvPr>
            <p:cNvSpPr/>
            <p:nvPr/>
          </p:nvSpPr>
          <p:spPr>
            <a:xfrm>
              <a:off x="2264406" y="750512"/>
              <a:ext cx="1253668" cy="1988066"/>
            </a:xfrm>
            <a:custGeom>
              <a:avLst/>
              <a:gdLst/>
              <a:ahLst/>
              <a:cxnLst/>
              <a:rect l="l" t="t" r="r" b="b"/>
              <a:pathLst>
                <a:path w="1253668" h="1988065">
                  <a:moveTo>
                    <a:pt x="676536" y="0"/>
                  </a:moveTo>
                  <a:cubicBezTo>
                    <a:pt x="722034" y="0"/>
                    <a:pt x="767532" y="3462"/>
                    <a:pt x="813030" y="10386"/>
                  </a:cubicBezTo>
                  <a:cubicBezTo>
                    <a:pt x="858528" y="17309"/>
                    <a:pt x="901059" y="26706"/>
                    <a:pt x="940622" y="38575"/>
                  </a:cubicBezTo>
                  <a:cubicBezTo>
                    <a:pt x="980186" y="50444"/>
                    <a:pt x="1015298" y="63796"/>
                    <a:pt x="1045960" y="78633"/>
                  </a:cubicBezTo>
                  <a:cubicBezTo>
                    <a:pt x="1076621" y="93469"/>
                    <a:pt x="1096898" y="105833"/>
                    <a:pt x="1106789" y="115724"/>
                  </a:cubicBezTo>
                  <a:cubicBezTo>
                    <a:pt x="1116680" y="125614"/>
                    <a:pt x="1123356" y="134022"/>
                    <a:pt x="1126818" y="140945"/>
                  </a:cubicBezTo>
                  <a:cubicBezTo>
                    <a:pt x="1130279" y="147869"/>
                    <a:pt x="1133247" y="157018"/>
                    <a:pt x="1135719" y="168392"/>
                  </a:cubicBezTo>
                  <a:cubicBezTo>
                    <a:pt x="1138192" y="179767"/>
                    <a:pt x="1139923" y="194109"/>
                    <a:pt x="1140912" y="211418"/>
                  </a:cubicBezTo>
                  <a:cubicBezTo>
                    <a:pt x="1141901" y="228727"/>
                    <a:pt x="1142396" y="250239"/>
                    <a:pt x="1142396" y="275956"/>
                  </a:cubicBezTo>
                  <a:cubicBezTo>
                    <a:pt x="1142396" y="304639"/>
                    <a:pt x="1141654" y="328872"/>
                    <a:pt x="1140170" y="348653"/>
                  </a:cubicBezTo>
                  <a:cubicBezTo>
                    <a:pt x="1138687" y="368435"/>
                    <a:pt x="1136214" y="384755"/>
                    <a:pt x="1132752" y="397613"/>
                  </a:cubicBezTo>
                  <a:cubicBezTo>
                    <a:pt x="1129291" y="410471"/>
                    <a:pt x="1124345" y="419868"/>
                    <a:pt x="1117916" y="425802"/>
                  </a:cubicBezTo>
                  <a:cubicBezTo>
                    <a:pt x="1111487" y="431737"/>
                    <a:pt x="1102832" y="434704"/>
                    <a:pt x="1091952" y="434704"/>
                  </a:cubicBezTo>
                  <a:cubicBezTo>
                    <a:pt x="1081072" y="434704"/>
                    <a:pt x="1063763" y="427780"/>
                    <a:pt x="1040025" y="413933"/>
                  </a:cubicBezTo>
                  <a:cubicBezTo>
                    <a:pt x="1016287" y="400086"/>
                    <a:pt x="987109" y="385002"/>
                    <a:pt x="952491" y="368682"/>
                  </a:cubicBezTo>
                  <a:cubicBezTo>
                    <a:pt x="917873" y="352363"/>
                    <a:pt x="877815" y="337526"/>
                    <a:pt x="832317" y="324174"/>
                  </a:cubicBezTo>
                  <a:cubicBezTo>
                    <a:pt x="786819" y="310821"/>
                    <a:pt x="736870" y="304145"/>
                    <a:pt x="682470" y="304145"/>
                  </a:cubicBezTo>
                  <a:cubicBezTo>
                    <a:pt x="639940" y="304145"/>
                    <a:pt x="602849" y="309337"/>
                    <a:pt x="571198" y="319723"/>
                  </a:cubicBezTo>
                  <a:cubicBezTo>
                    <a:pt x="539547" y="330108"/>
                    <a:pt x="513089" y="344450"/>
                    <a:pt x="491824" y="362748"/>
                  </a:cubicBezTo>
                  <a:cubicBezTo>
                    <a:pt x="470559" y="381046"/>
                    <a:pt x="454733" y="403053"/>
                    <a:pt x="444348" y="428770"/>
                  </a:cubicBezTo>
                  <a:cubicBezTo>
                    <a:pt x="433962" y="454486"/>
                    <a:pt x="428770" y="481686"/>
                    <a:pt x="428770" y="510369"/>
                  </a:cubicBezTo>
                  <a:cubicBezTo>
                    <a:pt x="428770" y="552900"/>
                    <a:pt x="440391" y="589743"/>
                    <a:pt x="463635" y="620900"/>
                  </a:cubicBezTo>
                  <a:cubicBezTo>
                    <a:pt x="486878" y="652056"/>
                    <a:pt x="518035" y="679750"/>
                    <a:pt x="557104" y="703983"/>
                  </a:cubicBezTo>
                  <a:cubicBezTo>
                    <a:pt x="596173" y="728215"/>
                    <a:pt x="640434" y="750965"/>
                    <a:pt x="689889" y="772230"/>
                  </a:cubicBezTo>
                  <a:cubicBezTo>
                    <a:pt x="739343" y="793495"/>
                    <a:pt x="789786" y="815997"/>
                    <a:pt x="841219" y="839735"/>
                  </a:cubicBezTo>
                  <a:cubicBezTo>
                    <a:pt x="892651" y="863473"/>
                    <a:pt x="943095" y="890426"/>
                    <a:pt x="992549" y="920593"/>
                  </a:cubicBezTo>
                  <a:cubicBezTo>
                    <a:pt x="1042003" y="950760"/>
                    <a:pt x="1086018" y="986862"/>
                    <a:pt x="1124592" y="1028898"/>
                  </a:cubicBezTo>
                  <a:cubicBezTo>
                    <a:pt x="1163167" y="1070934"/>
                    <a:pt x="1194323" y="1120389"/>
                    <a:pt x="1218061" y="1177261"/>
                  </a:cubicBezTo>
                  <a:cubicBezTo>
                    <a:pt x="1241799" y="1234134"/>
                    <a:pt x="1253668" y="1301144"/>
                    <a:pt x="1253668" y="1378293"/>
                  </a:cubicBezTo>
                  <a:cubicBezTo>
                    <a:pt x="1253668" y="1479180"/>
                    <a:pt x="1234875" y="1567703"/>
                    <a:pt x="1197290" y="1643863"/>
                  </a:cubicBezTo>
                  <a:cubicBezTo>
                    <a:pt x="1159705" y="1720023"/>
                    <a:pt x="1108767" y="1783571"/>
                    <a:pt x="1044476" y="1834509"/>
                  </a:cubicBezTo>
                  <a:cubicBezTo>
                    <a:pt x="980186" y="1885447"/>
                    <a:pt x="905015" y="1923774"/>
                    <a:pt x="818964" y="1949491"/>
                  </a:cubicBezTo>
                  <a:cubicBezTo>
                    <a:pt x="732914" y="1975207"/>
                    <a:pt x="640929" y="1988065"/>
                    <a:pt x="543009" y="1988065"/>
                  </a:cubicBezTo>
                  <a:cubicBezTo>
                    <a:pt x="476740" y="1988065"/>
                    <a:pt x="415170" y="1982625"/>
                    <a:pt x="358297" y="1971745"/>
                  </a:cubicBezTo>
                  <a:cubicBezTo>
                    <a:pt x="301425" y="1960865"/>
                    <a:pt x="251228" y="1947760"/>
                    <a:pt x="207709" y="1932429"/>
                  </a:cubicBezTo>
                  <a:cubicBezTo>
                    <a:pt x="164189" y="1917098"/>
                    <a:pt x="127840" y="1901025"/>
                    <a:pt x="98662" y="1884211"/>
                  </a:cubicBezTo>
                  <a:cubicBezTo>
                    <a:pt x="69484" y="1867396"/>
                    <a:pt x="48466" y="1852560"/>
                    <a:pt x="35607" y="1839702"/>
                  </a:cubicBezTo>
                  <a:cubicBezTo>
                    <a:pt x="22749" y="1826844"/>
                    <a:pt x="13600" y="1808299"/>
                    <a:pt x="8160" y="1784066"/>
                  </a:cubicBezTo>
                  <a:cubicBezTo>
                    <a:pt x="2720" y="1759833"/>
                    <a:pt x="0" y="1724968"/>
                    <a:pt x="0" y="1679470"/>
                  </a:cubicBezTo>
                  <a:cubicBezTo>
                    <a:pt x="0" y="1648808"/>
                    <a:pt x="989" y="1623092"/>
                    <a:pt x="2968" y="1602321"/>
                  </a:cubicBezTo>
                  <a:cubicBezTo>
                    <a:pt x="4946" y="1581551"/>
                    <a:pt x="8160" y="1564736"/>
                    <a:pt x="12611" y="1551878"/>
                  </a:cubicBezTo>
                  <a:cubicBezTo>
                    <a:pt x="17062" y="1539020"/>
                    <a:pt x="22997" y="1529871"/>
                    <a:pt x="30415" y="1524431"/>
                  </a:cubicBezTo>
                  <a:cubicBezTo>
                    <a:pt x="37833" y="1518991"/>
                    <a:pt x="46487" y="1516271"/>
                    <a:pt x="56378" y="1516271"/>
                  </a:cubicBezTo>
                  <a:cubicBezTo>
                    <a:pt x="70226" y="1516271"/>
                    <a:pt x="89760" y="1524431"/>
                    <a:pt x="114982" y="1540751"/>
                  </a:cubicBezTo>
                  <a:cubicBezTo>
                    <a:pt x="140203" y="1557071"/>
                    <a:pt x="172596" y="1575121"/>
                    <a:pt x="212159" y="1594903"/>
                  </a:cubicBezTo>
                  <a:cubicBezTo>
                    <a:pt x="251723" y="1614685"/>
                    <a:pt x="298952" y="1632736"/>
                    <a:pt x="353846" y="1649056"/>
                  </a:cubicBezTo>
                  <a:cubicBezTo>
                    <a:pt x="408741" y="1665376"/>
                    <a:pt x="472289" y="1673536"/>
                    <a:pt x="544493" y="1673536"/>
                  </a:cubicBezTo>
                  <a:cubicBezTo>
                    <a:pt x="591969" y="1673536"/>
                    <a:pt x="634500" y="1667848"/>
                    <a:pt x="672085" y="1656474"/>
                  </a:cubicBezTo>
                  <a:cubicBezTo>
                    <a:pt x="709670" y="1645099"/>
                    <a:pt x="741568" y="1629027"/>
                    <a:pt x="767779" y="1608256"/>
                  </a:cubicBezTo>
                  <a:cubicBezTo>
                    <a:pt x="793990" y="1587485"/>
                    <a:pt x="814019" y="1561769"/>
                    <a:pt x="827866" y="1531107"/>
                  </a:cubicBezTo>
                  <a:cubicBezTo>
                    <a:pt x="841713" y="1500445"/>
                    <a:pt x="848637" y="1466322"/>
                    <a:pt x="848637" y="1428736"/>
                  </a:cubicBezTo>
                  <a:cubicBezTo>
                    <a:pt x="848637" y="1385217"/>
                    <a:pt x="836768" y="1347879"/>
                    <a:pt x="813030" y="1316722"/>
                  </a:cubicBezTo>
                  <a:cubicBezTo>
                    <a:pt x="789292" y="1285566"/>
                    <a:pt x="758383" y="1257872"/>
                    <a:pt x="720303" y="1233639"/>
                  </a:cubicBezTo>
                  <a:cubicBezTo>
                    <a:pt x="682223" y="1209406"/>
                    <a:pt x="638950" y="1186657"/>
                    <a:pt x="590485" y="1165392"/>
                  </a:cubicBezTo>
                  <a:cubicBezTo>
                    <a:pt x="542020" y="1144127"/>
                    <a:pt x="492071" y="1121625"/>
                    <a:pt x="440639" y="1097887"/>
                  </a:cubicBezTo>
                  <a:cubicBezTo>
                    <a:pt x="389206" y="1074149"/>
                    <a:pt x="339257" y="1047196"/>
                    <a:pt x="290792" y="1017029"/>
                  </a:cubicBezTo>
                  <a:cubicBezTo>
                    <a:pt x="242327" y="986862"/>
                    <a:pt x="199054" y="950760"/>
                    <a:pt x="160974" y="908724"/>
                  </a:cubicBezTo>
                  <a:cubicBezTo>
                    <a:pt x="122894" y="866688"/>
                    <a:pt x="91985" y="816986"/>
                    <a:pt x="68247" y="759619"/>
                  </a:cubicBezTo>
                  <a:cubicBezTo>
                    <a:pt x="44509" y="702252"/>
                    <a:pt x="32640" y="633511"/>
                    <a:pt x="32640" y="553394"/>
                  </a:cubicBezTo>
                  <a:cubicBezTo>
                    <a:pt x="32640" y="461409"/>
                    <a:pt x="49702" y="380552"/>
                    <a:pt x="83825" y="310821"/>
                  </a:cubicBezTo>
                  <a:cubicBezTo>
                    <a:pt x="117949" y="241090"/>
                    <a:pt x="163942" y="183229"/>
                    <a:pt x="221803" y="137236"/>
                  </a:cubicBezTo>
                  <a:cubicBezTo>
                    <a:pt x="279665" y="91244"/>
                    <a:pt x="347912" y="56873"/>
                    <a:pt x="426544" y="34124"/>
                  </a:cubicBezTo>
                  <a:cubicBezTo>
                    <a:pt x="505177" y="11375"/>
                    <a:pt x="588507" y="0"/>
                    <a:pt x="676536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333">
              <a:extLst>
                <a:ext uri="{FF2B5EF4-FFF2-40B4-BE49-F238E27FC236}">
                  <a16:creationId xmlns:a16="http://schemas.microsoft.com/office/drawing/2014/main" id="{93B415F0-F500-4FE6-AB8E-A49776C17C33}"/>
                </a:ext>
              </a:extLst>
            </p:cNvPr>
            <p:cNvSpPr/>
            <p:nvPr/>
          </p:nvSpPr>
          <p:spPr>
            <a:xfrm>
              <a:off x="2364223" y="875193"/>
              <a:ext cx="2044172" cy="2324783"/>
            </a:xfrm>
            <a:custGeom>
              <a:avLst/>
              <a:gdLst>
                <a:gd name="connsiteX0" fmla="*/ 1014087 w 2044172"/>
                <a:gd name="connsiteY0" fmla="*/ 0 h 2324784"/>
                <a:gd name="connsiteX1" fmla="*/ 2044172 w 2044172"/>
                <a:gd name="connsiteY1" fmla="*/ 893564 h 2324784"/>
                <a:gd name="connsiteX2" fmla="*/ 2044172 w 2044172"/>
                <a:gd name="connsiteY2" fmla="*/ 2324784 h 2324784"/>
                <a:gd name="connsiteX3" fmla="*/ 650948 w 2044172"/>
                <a:gd name="connsiteY3" fmla="*/ 2324784 h 2324784"/>
                <a:gd name="connsiteX4" fmla="*/ 0 w 2044172"/>
                <a:gd name="connsiteY4" fmla="*/ 1760108 h 2324784"/>
                <a:gd name="connsiteX5" fmla="*/ 47991 w 2044172"/>
                <a:gd name="connsiteY5" fmla="*/ 1784194 h 2324784"/>
                <a:gd name="connsiteX6" fmla="*/ 107893 w 2044172"/>
                <a:gd name="connsiteY6" fmla="*/ 1807747 h 2324784"/>
                <a:gd name="connsiteX7" fmla="*/ 258481 w 2044172"/>
                <a:gd name="connsiteY7" fmla="*/ 1847063 h 2324784"/>
                <a:gd name="connsiteX8" fmla="*/ 443193 w 2044172"/>
                <a:gd name="connsiteY8" fmla="*/ 1863383 h 2324784"/>
                <a:gd name="connsiteX9" fmla="*/ 719148 w 2044172"/>
                <a:gd name="connsiteY9" fmla="*/ 1824809 h 2324784"/>
                <a:gd name="connsiteX10" fmla="*/ 944660 w 2044172"/>
                <a:gd name="connsiteY10" fmla="*/ 1709827 h 2324784"/>
                <a:gd name="connsiteX11" fmla="*/ 1097474 w 2044172"/>
                <a:gd name="connsiteY11" fmla="*/ 1519181 h 2324784"/>
                <a:gd name="connsiteX12" fmla="*/ 1153852 w 2044172"/>
                <a:gd name="connsiteY12" fmla="*/ 1253611 h 2324784"/>
                <a:gd name="connsiteX13" fmla="*/ 1118245 w 2044172"/>
                <a:gd name="connsiteY13" fmla="*/ 1052579 h 2324784"/>
                <a:gd name="connsiteX14" fmla="*/ 1024776 w 2044172"/>
                <a:gd name="connsiteY14" fmla="*/ 904216 h 2324784"/>
                <a:gd name="connsiteX15" fmla="*/ 892733 w 2044172"/>
                <a:gd name="connsiteY15" fmla="*/ 795911 h 2324784"/>
                <a:gd name="connsiteX16" fmla="*/ 741403 w 2044172"/>
                <a:gd name="connsiteY16" fmla="*/ 715053 h 2324784"/>
                <a:gd name="connsiteX17" fmla="*/ 590073 w 2044172"/>
                <a:gd name="connsiteY17" fmla="*/ 647548 h 2324784"/>
                <a:gd name="connsiteX18" fmla="*/ 457288 w 2044172"/>
                <a:gd name="connsiteY18" fmla="*/ 579301 h 2324784"/>
                <a:gd name="connsiteX19" fmla="*/ 363819 w 2044172"/>
                <a:gd name="connsiteY19" fmla="*/ 496218 h 2324784"/>
                <a:gd name="connsiteX20" fmla="*/ 328954 w 2044172"/>
                <a:gd name="connsiteY20" fmla="*/ 385687 h 2324784"/>
                <a:gd name="connsiteX21" fmla="*/ 344532 w 2044172"/>
                <a:gd name="connsiteY21" fmla="*/ 304088 h 2324784"/>
                <a:gd name="connsiteX22" fmla="*/ 392008 w 2044172"/>
                <a:gd name="connsiteY22" fmla="*/ 238066 h 2324784"/>
                <a:gd name="connsiteX23" fmla="*/ 471382 w 2044172"/>
                <a:gd name="connsiteY23" fmla="*/ 195041 h 2324784"/>
                <a:gd name="connsiteX24" fmla="*/ 582654 w 2044172"/>
                <a:gd name="connsiteY24" fmla="*/ 179463 h 2324784"/>
                <a:gd name="connsiteX25" fmla="*/ 732501 w 2044172"/>
                <a:gd name="connsiteY25" fmla="*/ 199492 h 2324784"/>
                <a:gd name="connsiteX26" fmla="*/ 852675 w 2044172"/>
                <a:gd name="connsiteY26" fmla="*/ 244000 h 2324784"/>
                <a:gd name="connsiteX27" fmla="*/ 940209 w 2044172"/>
                <a:gd name="connsiteY27" fmla="*/ 289251 h 2324784"/>
                <a:gd name="connsiteX28" fmla="*/ 992136 w 2044172"/>
                <a:gd name="connsiteY28" fmla="*/ 310022 h 2324784"/>
                <a:gd name="connsiteX29" fmla="*/ 1018100 w 2044172"/>
                <a:gd name="connsiteY29" fmla="*/ 301120 h 2324784"/>
                <a:gd name="connsiteX30" fmla="*/ 1032936 w 2044172"/>
                <a:gd name="connsiteY30" fmla="*/ 272931 h 2324784"/>
                <a:gd name="connsiteX31" fmla="*/ 1040354 w 2044172"/>
                <a:gd name="connsiteY31" fmla="*/ 223971 h 2324784"/>
                <a:gd name="connsiteX32" fmla="*/ 1042580 w 2044172"/>
                <a:gd name="connsiteY32" fmla="*/ 151274 h 2324784"/>
                <a:gd name="connsiteX33" fmla="*/ 1041096 w 2044172"/>
                <a:gd name="connsiteY33" fmla="*/ 86736 h 2324784"/>
                <a:gd name="connsiteX34" fmla="*/ 1035903 w 2044172"/>
                <a:gd name="connsiteY34" fmla="*/ 43710 h 2324784"/>
                <a:gd name="connsiteX35" fmla="*/ 1027002 w 2044172"/>
                <a:gd name="connsiteY35" fmla="*/ 16263 h 2324784"/>
                <a:gd name="connsiteX36" fmla="*/ 1014087 w 2044172"/>
                <a:gd name="connsiteY36" fmla="*/ 0 h 232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44172" h="2324784">
                  <a:moveTo>
                    <a:pt x="1014087" y="0"/>
                  </a:moveTo>
                  <a:lnTo>
                    <a:pt x="2044172" y="893564"/>
                  </a:lnTo>
                  <a:lnTo>
                    <a:pt x="2044172" y="2324784"/>
                  </a:lnTo>
                  <a:lnTo>
                    <a:pt x="650948" y="2324784"/>
                  </a:lnTo>
                  <a:lnTo>
                    <a:pt x="0" y="1760108"/>
                  </a:lnTo>
                  <a:lnTo>
                    <a:pt x="47991" y="1784194"/>
                  </a:lnTo>
                  <a:cubicBezTo>
                    <a:pt x="66166" y="1792231"/>
                    <a:pt x="86133" y="1800082"/>
                    <a:pt x="107893" y="1807747"/>
                  </a:cubicBezTo>
                  <a:cubicBezTo>
                    <a:pt x="151412" y="1823078"/>
                    <a:pt x="201609" y="1836183"/>
                    <a:pt x="258481" y="1847063"/>
                  </a:cubicBezTo>
                  <a:cubicBezTo>
                    <a:pt x="315354" y="1857943"/>
                    <a:pt x="376924" y="1863383"/>
                    <a:pt x="443193" y="1863383"/>
                  </a:cubicBezTo>
                  <a:cubicBezTo>
                    <a:pt x="541113" y="1863383"/>
                    <a:pt x="633098" y="1850525"/>
                    <a:pt x="719148" y="1824809"/>
                  </a:cubicBezTo>
                  <a:cubicBezTo>
                    <a:pt x="805199" y="1799092"/>
                    <a:pt x="880370" y="1760765"/>
                    <a:pt x="944660" y="1709827"/>
                  </a:cubicBezTo>
                  <a:cubicBezTo>
                    <a:pt x="1008951" y="1658889"/>
                    <a:pt x="1059889" y="1595341"/>
                    <a:pt x="1097474" y="1519181"/>
                  </a:cubicBezTo>
                  <a:cubicBezTo>
                    <a:pt x="1135059" y="1443021"/>
                    <a:pt x="1153852" y="1354498"/>
                    <a:pt x="1153852" y="1253611"/>
                  </a:cubicBezTo>
                  <a:cubicBezTo>
                    <a:pt x="1153852" y="1176462"/>
                    <a:pt x="1141983" y="1109452"/>
                    <a:pt x="1118245" y="1052579"/>
                  </a:cubicBezTo>
                  <a:cubicBezTo>
                    <a:pt x="1094507" y="995707"/>
                    <a:pt x="1063351" y="946252"/>
                    <a:pt x="1024776" y="904216"/>
                  </a:cubicBezTo>
                  <a:cubicBezTo>
                    <a:pt x="986202" y="862180"/>
                    <a:pt x="942187" y="826078"/>
                    <a:pt x="892733" y="795911"/>
                  </a:cubicBezTo>
                  <a:cubicBezTo>
                    <a:pt x="843279" y="765744"/>
                    <a:pt x="792835" y="738791"/>
                    <a:pt x="741403" y="715053"/>
                  </a:cubicBezTo>
                  <a:cubicBezTo>
                    <a:pt x="689970" y="691315"/>
                    <a:pt x="639527" y="668813"/>
                    <a:pt x="590073" y="647548"/>
                  </a:cubicBezTo>
                  <a:cubicBezTo>
                    <a:pt x="540618" y="626283"/>
                    <a:pt x="496357" y="603533"/>
                    <a:pt x="457288" y="579301"/>
                  </a:cubicBezTo>
                  <a:cubicBezTo>
                    <a:pt x="418219" y="555068"/>
                    <a:pt x="387062" y="527374"/>
                    <a:pt x="363819" y="496218"/>
                  </a:cubicBezTo>
                  <a:cubicBezTo>
                    <a:pt x="340575" y="465061"/>
                    <a:pt x="328954" y="428218"/>
                    <a:pt x="328954" y="385687"/>
                  </a:cubicBezTo>
                  <a:cubicBezTo>
                    <a:pt x="328954" y="357004"/>
                    <a:pt x="334146" y="329804"/>
                    <a:pt x="344532" y="304088"/>
                  </a:cubicBezTo>
                  <a:cubicBezTo>
                    <a:pt x="354917" y="278371"/>
                    <a:pt x="370743" y="256364"/>
                    <a:pt x="392008" y="238066"/>
                  </a:cubicBezTo>
                  <a:cubicBezTo>
                    <a:pt x="413273" y="219768"/>
                    <a:pt x="439731" y="205426"/>
                    <a:pt x="471382" y="195041"/>
                  </a:cubicBezTo>
                  <a:cubicBezTo>
                    <a:pt x="503033" y="184655"/>
                    <a:pt x="540124" y="179463"/>
                    <a:pt x="582654" y="179463"/>
                  </a:cubicBezTo>
                  <a:cubicBezTo>
                    <a:pt x="637054" y="179463"/>
                    <a:pt x="687003" y="186139"/>
                    <a:pt x="732501" y="199492"/>
                  </a:cubicBezTo>
                  <a:cubicBezTo>
                    <a:pt x="777999" y="212844"/>
                    <a:pt x="818057" y="227681"/>
                    <a:pt x="852675" y="244000"/>
                  </a:cubicBezTo>
                  <a:cubicBezTo>
                    <a:pt x="887293" y="260320"/>
                    <a:pt x="916471" y="275404"/>
                    <a:pt x="940209" y="289251"/>
                  </a:cubicBezTo>
                  <a:cubicBezTo>
                    <a:pt x="963947" y="303098"/>
                    <a:pt x="981256" y="310022"/>
                    <a:pt x="992136" y="310022"/>
                  </a:cubicBezTo>
                  <a:cubicBezTo>
                    <a:pt x="1003016" y="310022"/>
                    <a:pt x="1011671" y="307055"/>
                    <a:pt x="1018100" y="301120"/>
                  </a:cubicBezTo>
                  <a:cubicBezTo>
                    <a:pt x="1024529" y="295186"/>
                    <a:pt x="1029475" y="285789"/>
                    <a:pt x="1032936" y="272931"/>
                  </a:cubicBezTo>
                  <a:cubicBezTo>
                    <a:pt x="1036398" y="260073"/>
                    <a:pt x="1038871" y="243753"/>
                    <a:pt x="1040354" y="223971"/>
                  </a:cubicBezTo>
                  <a:cubicBezTo>
                    <a:pt x="1041838" y="204190"/>
                    <a:pt x="1042580" y="179957"/>
                    <a:pt x="1042580" y="151274"/>
                  </a:cubicBezTo>
                  <a:cubicBezTo>
                    <a:pt x="1042580" y="125557"/>
                    <a:pt x="1042085" y="104045"/>
                    <a:pt x="1041096" y="86736"/>
                  </a:cubicBezTo>
                  <a:cubicBezTo>
                    <a:pt x="1040107" y="69427"/>
                    <a:pt x="1038376" y="55085"/>
                    <a:pt x="1035903" y="43710"/>
                  </a:cubicBezTo>
                  <a:cubicBezTo>
                    <a:pt x="1033431" y="32336"/>
                    <a:pt x="1030463" y="23187"/>
                    <a:pt x="1027002" y="16263"/>
                  </a:cubicBezTo>
                  <a:lnTo>
                    <a:pt x="1014087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41E4CA-B2F4-4A63-B682-0013753EAF12}"/>
              </a:ext>
            </a:extLst>
          </p:cNvPr>
          <p:cNvGrpSpPr>
            <a:grpSpLocks noChangeAspect="1"/>
          </p:cNvGrpSpPr>
          <p:nvPr/>
        </p:nvGrpSpPr>
        <p:grpSpPr>
          <a:xfrm>
            <a:off x="5441922" y="4175976"/>
            <a:ext cx="1401742" cy="1401742"/>
            <a:chOff x="1382807" y="174388"/>
            <a:chExt cx="3025588" cy="302558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3F91129-05B3-4654-BA89-ED35116BB6E2}"/>
                </a:ext>
              </a:extLst>
            </p:cNvPr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E7E6E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1B2C1D-7E44-4B9F-889B-C5FBAE365079}"/>
                </a:ext>
              </a:extLst>
            </p:cNvPr>
            <p:cNvSpPr txBox="1"/>
            <p:nvPr/>
          </p:nvSpPr>
          <p:spPr>
            <a:xfrm>
              <a:off x="2349291" y="813177"/>
              <a:ext cx="2059104" cy="2386798"/>
            </a:xfrm>
            <a:custGeom>
              <a:avLst/>
              <a:gdLst>
                <a:gd name="connsiteX0" fmla="*/ 1326726 w 2059104"/>
                <a:gd name="connsiteY0" fmla="*/ 12482 h 2386798"/>
                <a:gd name="connsiteX1" fmla="*/ 2059104 w 2059104"/>
                <a:gd name="connsiteY1" fmla="*/ 647796 h 2386798"/>
                <a:gd name="connsiteX2" fmla="*/ 2059104 w 2059104"/>
                <a:gd name="connsiteY2" fmla="*/ 2386798 h 2386798"/>
                <a:gd name="connsiteX3" fmla="*/ 714958 w 2059104"/>
                <a:gd name="connsiteY3" fmla="*/ 2386798 h 2386798"/>
                <a:gd name="connsiteX4" fmla="*/ 0 w 2059104"/>
                <a:gd name="connsiteY4" fmla="*/ 1766596 h 2386798"/>
                <a:gd name="connsiteX5" fmla="*/ 77929 w 2059104"/>
                <a:gd name="connsiteY5" fmla="*/ 1823212 h 2386798"/>
                <a:gd name="connsiteX6" fmla="*/ 210713 w 2059104"/>
                <a:gd name="connsiteY6" fmla="*/ 1880147 h 2386798"/>
                <a:gd name="connsiteX7" fmla="*/ 535628 w 2059104"/>
                <a:gd name="connsiteY7" fmla="*/ 1925397 h 2386798"/>
                <a:gd name="connsiteX8" fmla="*/ 876863 w 2059104"/>
                <a:gd name="connsiteY8" fmla="*/ 1874954 h 2386798"/>
                <a:gd name="connsiteX9" fmla="*/ 1126113 w 2059104"/>
                <a:gd name="connsiteY9" fmla="*/ 1728074 h 2386798"/>
                <a:gd name="connsiteX10" fmla="*/ 1278927 w 2059104"/>
                <a:gd name="connsiteY10" fmla="*/ 1492177 h 2386798"/>
                <a:gd name="connsiteX11" fmla="*/ 1330854 w 2059104"/>
                <a:gd name="connsiteY11" fmla="*/ 1176164 h 2386798"/>
                <a:gd name="connsiteX12" fmla="*/ 1330854 w 2059104"/>
                <a:gd name="connsiteY12" fmla="*/ 24866 h 2386798"/>
                <a:gd name="connsiteX13" fmla="*/ 143872 w 2059104"/>
                <a:gd name="connsiteY13" fmla="*/ 0 h 2386798"/>
                <a:gd name="connsiteX14" fmla="*/ 945110 w 2059104"/>
                <a:gd name="connsiteY14" fmla="*/ 695047 h 2386798"/>
                <a:gd name="connsiteX15" fmla="*/ 945110 w 2059104"/>
                <a:gd name="connsiteY15" fmla="*/ 1180615 h 2386798"/>
                <a:gd name="connsiteX16" fmla="*/ 917663 w 2059104"/>
                <a:gd name="connsiteY16" fmla="*/ 1360876 h 2386798"/>
                <a:gd name="connsiteX17" fmla="*/ 839773 w 2059104"/>
                <a:gd name="connsiteY17" fmla="*/ 1494403 h 2386798"/>
                <a:gd name="connsiteX18" fmla="*/ 716631 w 2059104"/>
                <a:gd name="connsiteY18" fmla="*/ 1576744 h 2386798"/>
                <a:gd name="connsiteX19" fmla="*/ 551948 w 2059104"/>
                <a:gd name="connsiteY19" fmla="*/ 1604933 h 2386798"/>
                <a:gd name="connsiteX20" fmla="*/ 388007 w 2059104"/>
                <a:gd name="connsiteY20" fmla="*/ 1577486 h 2386798"/>
                <a:gd name="connsiteX21" fmla="*/ 261899 w 2059104"/>
                <a:gd name="connsiteY21" fmla="*/ 1495144 h 2386798"/>
                <a:gd name="connsiteX22" fmla="*/ 181041 w 2059104"/>
                <a:gd name="connsiteY22" fmla="*/ 1356425 h 2386798"/>
                <a:gd name="connsiteX23" fmla="*/ 152852 w 2059104"/>
                <a:gd name="connsiteY23" fmla="*/ 1158360 h 2386798"/>
                <a:gd name="connsiteX24" fmla="*/ 152852 w 2059104"/>
                <a:gd name="connsiteY24" fmla="*/ 24866 h 238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59104" h="2386798">
                  <a:moveTo>
                    <a:pt x="1326726" y="12482"/>
                  </a:moveTo>
                  <a:lnTo>
                    <a:pt x="2059104" y="647796"/>
                  </a:lnTo>
                  <a:lnTo>
                    <a:pt x="2059104" y="2386798"/>
                  </a:lnTo>
                  <a:lnTo>
                    <a:pt x="714958" y="2386798"/>
                  </a:lnTo>
                  <a:lnTo>
                    <a:pt x="0" y="1766596"/>
                  </a:lnTo>
                  <a:lnTo>
                    <a:pt x="77929" y="1823212"/>
                  </a:lnTo>
                  <a:cubicBezTo>
                    <a:pt x="118481" y="1846085"/>
                    <a:pt x="162743" y="1865063"/>
                    <a:pt x="210713" y="1880147"/>
                  </a:cubicBezTo>
                  <a:cubicBezTo>
                    <a:pt x="306655" y="1910314"/>
                    <a:pt x="414960" y="1925397"/>
                    <a:pt x="535628" y="1925397"/>
                  </a:cubicBezTo>
                  <a:cubicBezTo>
                    <a:pt x="664210" y="1925397"/>
                    <a:pt x="777955" y="1908583"/>
                    <a:pt x="876863" y="1874954"/>
                  </a:cubicBezTo>
                  <a:cubicBezTo>
                    <a:pt x="975772" y="1841325"/>
                    <a:pt x="1058856" y="1792365"/>
                    <a:pt x="1126113" y="1728074"/>
                  </a:cubicBezTo>
                  <a:cubicBezTo>
                    <a:pt x="1193371" y="1663784"/>
                    <a:pt x="1244309" y="1585151"/>
                    <a:pt x="1278927" y="1492177"/>
                  </a:cubicBezTo>
                  <a:cubicBezTo>
                    <a:pt x="1313545" y="1399203"/>
                    <a:pt x="1330854" y="1293865"/>
                    <a:pt x="1330854" y="1176164"/>
                  </a:cubicBezTo>
                  <a:lnTo>
                    <a:pt x="1330854" y="24866"/>
                  </a:lnTo>
                  <a:close/>
                  <a:moveTo>
                    <a:pt x="143872" y="0"/>
                  </a:moveTo>
                  <a:lnTo>
                    <a:pt x="945110" y="695047"/>
                  </a:lnTo>
                  <a:lnTo>
                    <a:pt x="945110" y="1180615"/>
                  </a:lnTo>
                  <a:cubicBezTo>
                    <a:pt x="945110" y="1247873"/>
                    <a:pt x="935961" y="1307960"/>
                    <a:pt x="917663" y="1360876"/>
                  </a:cubicBezTo>
                  <a:cubicBezTo>
                    <a:pt x="899365" y="1413792"/>
                    <a:pt x="873402" y="1458301"/>
                    <a:pt x="839773" y="1494403"/>
                  </a:cubicBezTo>
                  <a:cubicBezTo>
                    <a:pt x="806144" y="1530504"/>
                    <a:pt x="765097" y="1557951"/>
                    <a:pt x="716631" y="1576744"/>
                  </a:cubicBezTo>
                  <a:cubicBezTo>
                    <a:pt x="668166" y="1595537"/>
                    <a:pt x="613272" y="1604933"/>
                    <a:pt x="551948" y="1604933"/>
                  </a:cubicBezTo>
                  <a:cubicBezTo>
                    <a:pt x="491614" y="1604933"/>
                    <a:pt x="436967" y="1595784"/>
                    <a:pt x="388007" y="1577486"/>
                  </a:cubicBezTo>
                  <a:cubicBezTo>
                    <a:pt x="339047" y="1559188"/>
                    <a:pt x="297011" y="1531740"/>
                    <a:pt x="261899" y="1495144"/>
                  </a:cubicBezTo>
                  <a:cubicBezTo>
                    <a:pt x="226786" y="1458548"/>
                    <a:pt x="199833" y="1412308"/>
                    <a:pt x="181041" y="1356425"/>
                  </a:cubicBezTo>
                  <a:cubicBezTo>
                    <a:pt x="162248" y="1300541"/>
                    <a:pt x="152852" y="1234520"/>
                    <a:pt x="152852" y="1158360"/>
                  </a:cubicBezTo>
                  <a:lnTo>
                    <a:pt x="152852" y="2486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341">
              <a:extLst>
                <a:ext uri="{FF2B5EF4-FFF2-40B4-BE49-F238E27FC236}">
                  <a16:creationId xmlns:a16="http://schemas.microsoft.com/office/drawing/2014/main" id="{E45BA8A8-A890-4A87-9DDE-009A97988327}"/>
                </a:ext>
              </a:extLst>
            </p:cNvPr>
            <p:cNvSpPr/>
            <p:nvPr/>
          </p:nvSpPr>
          <p:spPr>
            <a:xfrm>
              <a:off x="2111949" y="775733"/>
              <a:ext cx="1568197" cy="1962843"/>
            </a:xfrm>
            <a:custGeom>
              <a:avLst/>
              <a:gdLst/>
              <a:ahLst/>
              <a:cxnLst/>
              <a:rect l="l" t="t" r="r" b="b"/>
              <a:pathLst>
                <a:path w="1568197" h="1962843">
                  <a:moveTo>
                    <a:pt x="195839" y="0"/>
                  </a:moveTo>
                  <a:cubicBezTo>
                    <a:pt x="233424" y="0"/>
                    <a:pt x="264581" y="1484"/>
                    <a:pt x="289308" y="4451"/>
                  </a:cubicBezTo>
                  <a:cubicBezTo>
                    <a:pt x="314035" y="7418"/>
                    <a:pt x="333817" y="11374"/>
                    <a:pt x="348653" y="16320"/>
                  </a:cubicBezTo>
                  <a:cubicBezTo>
                    <a:pt x="363489" y="21265"/>
                    <a:pt x="374122" y="27694"/>
                    <a:pt x="380551" y="35607"/>
                  </a:cubicBezTo>
                  <a:cubicBezTo>
                    <a:pt x="386980" y="43520"/>
                    <a:pt x="390195" y="52422"/>
                    <a:pt x="390195" y="62312"/>
                  </a:cubicBezTo>
                  <a:lnTo>
                    <a:pt x="390195" y="1195806"/>
                  </a:lnTo>
                  <a:cubicBezTo>
                    <a:pt x="390195" y="1271966"/>
                    <a:pt x="399591" y="1337987"/>
                    <a:pt x="418384" y="1393871"/>
                  </a:cubicBezTo>
                  <a:cubicBezTo>
                    <a:pt x="437176" y="1449754"/>
                    <a:pt x="464129" y="1495994"/>
                    <a:pt x="499242" y="1532590"/>
                  </a:cubicBezTo>
                  <a:cubicBezTo>
                    <a:pt x="534354" y="1569186"/>
                    <a:pt x="576390" y="1596634"/>
                    <a:pt x="625350" y="1614932"/>
                  </a:cubicBezTo>
                  <a:cubicBezTo>
                    <a:pt x="674310" y="1633230"/>
                    <a:pt x="728957" y="1642379"/>
                    <a:pt x="789291" y="1642379"/>
                  </a:cubicBezTo>
                  <a:cubicBezTo>
                    <a:pt x="850615" y="1642379"/>
                    <a:pt x="905509" y="1632983"/>
                    <a:pt x="953974" y="1614190"/>
                  </a:cubicBezTo>
                  <a:cubicBezTo>
                    <a:pt x="1002440" y="1595397"/>
                    <a:pt x="1043487" y="1567950"/>
                    <a:pt x="1077116" y="1531849"/>
                  </a:cubicBezTo>
                  <a:cubicBezTo>
                    <a:pt x="1110745" y="1495747"/>
                    <a:pt x="1136708" y="1451238"/>
                    <a:pt x="1155006" y="1398322"/>
                  </a:cubicBezTo>
                  <a:cubicBezTo>
                    <a:pt x="1173304" y="1345406"/>
                    <a:pt x="1182453" y="1285319"/>
                    <a:pt x="1182453" y="1218061"/>
                  </a:cubicBezTo>
                  <a:lnTo>
                    <a:pt x="1182453" y="62312"/>
                  </a:lnTo>
                  <a:cubicBezTo>
                    <a:pt x="1182453" y="52422"/>
                    <a:pt x="1185421" y="43520"/>
                    <a:pt x="1191355" y="35607"/>
                  </a:cubicBezTo>
                  <a:cubicBezTo>
                    <a:pt x="1197290" y="27694"/>
                    <a:pt x="1207675" y="21265"/>
                    <a:pt x="1222511" y="16320"/>
                  </a:cubicBezTo>
                  <a:cubicBezTo>
                    <a:pt x="1237348" y="11374"/>
                    <a:pt x="1257377" y="7418"/>
                    <a:pt x="1282598" y="4451"/>
                  </a:cubicBezTo>
                  <a:cubicBezTo>
                    <a:pt x="1307820" y="1484"/>
                    <a:pt x="1339224" y="0"/>
                    <a:pt x="1376809" y="0"/>
                  </a:cubicBezTo>
                  <a:cubicBezTo>
                    <a:pt x="1414394" y="0"/>
                    <a:pt x="1445303" y="1484"/>
                    <a:pt x="1469536" y="4451"/>
                  </a:cubicBezTo>
                  <a:cubicBezTo>
                    <a:pt x="1493769" y="7418"/>
                    <a:pt x="1513303" y="11374"/>
                    <a:pt x="1528139" y="16320"/>
                  </a:cubicBezTo>
                  <a:cubicBezTo>
                    <a:pt x="1542976" y="21265"/>
                    <a:pt x="1553361" y="27694"/>
                    <a:pt x="1559296" y="35607"/>
                  </a:cubicBezTo>
                  <a:cubicBezTo>
                    <a:pt x="1565230" y="43520"/>
                    <a:pt x="1568197" y="52422"/>
                    <a:pt x="1568197" y="62312"/>
                  </a:cubicBezTo>
                  <a:lnTo>
                    <a:pt x="1568197" y="1213610"/>
                  </a:lnTo>
                  <a:cubicBezTo>
                    <a:pt x="1568197" y="1331311"/>
                    <a:pt x="1550888" y="1436649"/>
                    <a:pt x="1516270" y="1529623"/>
                  </a:cubicBezTo>
                  <a:cubicBezTo>
                    <a:pt x="1481652" y="1622597"/>
                    <a:pt x="1430714" y="1701230"/>
                    <a:pt x="1363456" y="1765520"/>
                  </a:cubicBezTo>
                  <a:cubicBezTo>
                    <a:pt x="1296199" y="1829811"/>
                    <a:pt x="1213115" y="1878771"/>
                    <a:pt x="1114206" y="1912400"/>
                  </a:cubicBezTo>
                  <a:cubicBezTo>
                    <a:pt x="1015298" y="1946029"/>
                    <a:pt x="901553" y="1962843"/>
                    <a:pt x="772971" y="1962843"/>
                  </a:cubicBezTo>
                  <a:cubicBezTo>
                    <a:pt x="652303" y="1962843"/>
                    <a:pt x="543998" y="1947760"/>
                    <a:pt x="448056" y="1917593"/>
                  </a:cubicBezTo>
                  <a:cubicBezTo>
                    <a:pt x="352115" y="1887425"/>
                    <a:pt x="271010" y="1841680"/>
                    <a:pt x="204741" y="1780357"/>
                  </a:cubicBezTo>
                  <a:cubicBezTo>
                    <a:pt x="138472" y="1719033"/>
                    <a:pt x="87781" y="1642626"/>
                    <a:pt x="52669" y="1551136"/>
                  </a:cubicBezTo>
                  <a:cubicBezTo>
                    <a:pt x="17556" y="1459645"/>
                    <a:pt x="0" y="1352576"/>
                    <a:pt x="0" y="1229930"/>
                  </a:cubicBezTo>
                  <a:lnTo>
                    <a:pt x="0" y="62312"/>
                  </a:lnTo>
                  <a:cubicBezTo>
                    <a:pt x="0" y="52422"/>
                    <a:pt x="2967" y="43520"/>
                    <a:pt x="8902" y="35607"/>
                  </a:cubicBezTo>
                  <a:cubicBezTo>
                    <a:pt x="14836" y="27694"/>
                    <a:pt x="25469" y="21265"/>
                    <a:pt x="40800" y="16320"/>
                  </a:cubicBezTo>
                  <a:cubicBezTo>
                    <a:pt x="56131" y="11374"/>
                    <a:pt x="76160" y="7418"/>
                    <a:pt x="100887" y="4451"/>
                  </a:cubicBezTo>
                  <a:cubicBezTo>
                    <a:pt x="125614" y="1484"/>
                    <a:pt x="157265" y="0"/>
                    <a:pt x="19583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EE3AA54-EC57-49B0-B834-9134735EE816}"/>
              </a:ext>
            </a:extLst>
          </p:cNvPr>
          <p:cNvSpPr txBox="1"/>
          <p:nvPr/>
        </p:nvSpPr>
        <p:spPr>
          <a:xfrm>
            <a:off x="1647026" y="143360"/>
            <a:ext cx="3768559" cy="1200329"/>
          </a:xfrm>
          <a:prstGeom prst="rect">
            <a:avLst/>
          </a:prstGeom>
          <a:solidFill>
            <a:srgbClr val="C55A11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OPENES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B1167C-9613-4C8F-94C7-2F90C5AB539A}"/>
              </a:ext>
            </a:extLst>
          </p:cNvPr>
          <p:cNvSpPr txBox="1"/>
          <p:nvPr/>
        </p:nvSpPr>
        <p:spPr>
          <a:xfrm>
            <a:off x="6921122" y="1512884"/>
            <a:ext cx="4480508" cy="1200329"/>
          </a:xfrm>
          <a:prstGeom prst="rect">
            <a:avLst/>
          </a:prstGeom>
          <a:solidFill>
            <a:srgbClr val="9BBB59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OURAGE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C7560A-0063-4F94-B87E-1D462D8B01BD}"/>
              </a:ext>
            </a:extLst>
          </p:cNvPr>
          <p:cNvSpPr txBox="1"/>
          <p:nvPr/>
        </p:nvSpPr>
        <p:spPr>
          <a:xfrm>
            <a:off x="6887165" y="2822484"/>
            <a:ext cx="3771792" cy="1200329"/>
          </a:xfrm>
          <a:prstGeom prst="rect">
            <a:avLst/>
          </a:prstGeom>
          <a:solidFill>
            <a:srgbClr val="6E5572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ESPECT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52C888-E32E-4A61-8B86-BD22EC1921B4}"/>
              </a:ext>
            </a:extLst>
          </p:cNvPr>
          <p:cNvSpPr txBox="1"/>
          <p:nvPr/>
        </p:nvSpPr>
        <p:spPr>
          <a:xfrm>
            <a:off x="6887165" y="4221724"/>
            <a:ext cx="953974" cy="1200329"/>
          </a:xfrm>
          <a:prstGeom prst="rect">
            <a:avLst/>
          </a:prstGeom>
          <a:solidFill>
            <a:srgbClr val="AFABAB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BA1E13-AC33-4AA9-8774-49B1EC3D1A66}"/>
              </a:ext>
            </a:extLst>
          </p:cNvPr>
          <p:cNvSpPr txBox="1"/>
          <p:nvPr/>
        </p:nvSpPr>
        <p:spPr>
          <a:xfrm>
            <a:off x="3408130" y="4246967"/>
            <a:ext cx="1982625" cy="1200329"/>
          </a:xfrm>
          <a:prstGeom prst="rect">
            <a:avLst/>
          </a:prstGeom>
          <a:solidFill>
            <a:srgbClr val="AFABAB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4F40FD-2271-4C0F-BEFA-3FADBDBDB331}"/>
              </a:ext>
            </a:extLst>
          </p:cNvPr>
          <p:cNvSpPr txBox="1"/>
          <p:nvPr/>
        </p:nvSpPr>
        <p:spPr>
          <a:xfrm>
            <a:off x="2845423" y="5577717"/>
            <a:ext cx="2570162" cy="1200329"/>
          </a:xfrm>
          <a:prstGeom prst="rect">
            <a:avLst/>
          </a:prstGeom>
          <a:solidFill>
            <a:srgbClr val="2E75B6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C46747-0149-4E90-AEE0-00B2FE875B56}"/>
              </a:ext>
            </a:extLst>
          </p:cNvPr>
          <p:cNvSpPr txBox="1"/>
          <p:nvPr/>
        </p:nvSpPr>
        <p:spPr>
          <a:xfrm>
            <a:off x="6919661" y="5602997"/>
            <a:ext cx="3995172" cy="1200329"/>
          </a:xfrm>
          <a:prstGeom prst="rect">
            <a:avLst/>
          </a:prstGeom>
          <a:solidFill>
            <a:srgbClr val="2E75B6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ITMENT</a:t>
            </a:r>
          </a:p>
        </p:txBody>
      </p:sp>
    </p:spTree>
    <p:extLst>
      <p:ext uri="{BB962C8B-B14F-4D97-AF65-F5344CB8AC3E}">
        <p14:creationId xmlns:p14="http://schemas.microsoft.com/office/powerpoint/2010/main" val="192976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Snipped 1">
            <a:extLst>
              <a:ext uri="{FF2B5EF4-FFF2-40B4-BE49-F238E27FC236}">
                <a16:creationId xmlns:a16="http://schemas.microsoft.com/office/drawing/2014/main" id="{7ED8448A-A092-4454-B0B2-E770C61D22B7}"/>
              </a:ext>
            </a:extLst>
          </p:cNvPr>
          <p:cNvSpPr/>
          <p:nvPr/>
        </p:nvSpPr>
        <p:spPr>
          <a:xfrm rot="5400000">
            <a:off x="137694" y="2890422"/>
            <a:ext cx="2677359" cy="2190749"/>
          </a:xfrm>
          <a:prstGeom prst="snip2SameRect">
            <a:avLst>
              <a:gd name="adj1" fmla="val 41248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D59216-A5D9-4798-B376-4BD71E4BE153}"/>
              </a:ext>
            </a:extLst>
          </p:cNvPr>
          <p:cNvSpPr/>
          <p:nvPr/>
        </p:nvSpPr>
        <p:spPr>
          <a:xfrm>
            <a:off x="5390050" y="3632449"/>
            <a:ext cx="1736523" cy="681492"/>
          </a:xfrm>
          <a:prstGeom prst="rightArrow">
            <a:avLst/>
          </a:prstGeom>
          <a:solidFill>
            <a:srgbClr val="C1E1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Deliver Inc.</a:t>
            </a: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6188C0AA-CC77-48D3-8506-4F2300614063}"/>
              </a:ext>
            </a:extLst>
          </p:cNvPr>
          <p:cNvSpPr/>
          <p:nvPr/>
        </p:nvSpPr>
        <p:spPr>
          <a:xfrm flipH="1">
            <a:off x="3022597" y="2647116"/>
            <a:ext cx="7347426" cy="1063169"/>
          </a:xfrm>
          <a:prstGeom prst="uturnArrow">
            <a:avLst>
              <a:gd name="adj1" fmla="val 22578"/>
              <a:gd name="adj2" fmla="val 25000"/>
              <a:gd name="adj3" fmla="val 25000"/>
              <a:gd name="adj4" fmla="val 43750"/>
              <a:gd name="adj5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2C5C5-1BDD-4726-A637-15CA4B872A03}"/>
              </a:ext>
            </a:extLst>
          </p:cNvPr>
          <p:cNvSpPr/>
          <p:nvPr/>
        </p:nvSpPr>
        <p:spPr>
          <a:xfrm>
            <a:off x="2650356" y="3804920"/>
            <a:ext cx="1248000" cy="336550"/>
          </a:xfrm>
          <a:prstGeom prst="rect">
            <a:avLst/>
          </a:prstGeom>
          <a:solidFill>
            <a:srgbClr val="00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Planning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1E60C9-E0FB-4445-8E1D-0B933F7892B4}"/>
              </a:ext>
            </a:extLst>
          </p:cNvPr>
          <p:cNvSpPr/>
          <p:nvPr/>
        </p:nvSpPr>
        <p:spPr>
          <a:xfrm>
            <a:off x="4020203" y="3804920"/>
            <a:ext cx="1248000" cy="3365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Develop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BB8052-5183-46E5-BD82-62A658713C28}"/>
              </a:ext>
            </a:extLst>
          </p:cNvPr>
          <p:cNvSpPr/>
          <p:nvPr/>
        </p:nvSpPr>
        <p:spPr>
          <a:xfrm>
            <a:off x="7248419" y="3804920"/>
            <a:ext cx="2245605" cy="336550"/>
          </a:xfrm>
          <a:prstGeom prst="rect">
            <a:avLst/>
          </a:prstGeom>
          <a:solidFill>
            <a:srgbClr val="DB8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Usability Test (Pilot)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4314F-F755-4DB3-B2D1-5B881111E401}"/>
              </a:ext>
            </a:extLst>
          </p:cNvPr>
          <p:cNvSpPr/>
          <p:nvPr/>
        </p:nvSpPr>
        <p:spPr>
          <a:xfrm>
            <a:off x="417452" y="2707640"/>
            <a:ext cx="1248000" cy="541020"/>
          </a:xfrm>
          <a:prstGeom prst="rect">
            <a:avLst/>
          </a:prstGeom>
          <a:solidFill>
            <a:srgbClr val="DB8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Product Backlog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D70AF-4B09-415C-BB76-2C8168ECA426}"/>
              </a:ext>
            </a:extLst>
          </p:cNvPr>
          <p:cNvSpPr/>
          <p:nvPr/>
        </p:nvSpPr>
        <p:spPr>
          <a:xfrm>
            <a:off x="417452" y="3366135"/>
            <a:ext cx="1248000" cy="541020"/>
          </a:xfrm>
          <a:prstGeom prst="rect">
            <a:avLst/>
          </a:prstGeom>
          <a:solidFill>
            <a:srgbClr val="DB8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Product Backlog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30028-2A35-49A6-8E91-0779D47D3F20}"/>
              </a:ext>
            </a:extLst>
          </p:cNvPr>
          <p:cNvSpPr/>
          <p:nvPr/>
        </p:nvSpPr>
        <p:spPr>
          <a:xfrm>
            <a:off x="417452" y="4024630"/>
            <a:ext cx="1248000" cy="541020"/>
          </a:xfrm>
          <a:prstGeom prst="rect">
            <a:avLst/>
          </a:prstGeom>
          <a:solidFill>
            <a:srgbClr val="DB8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Product Backlog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F6EA9B-6A0F-4F29-B970-6B82A837FB40}"/>
              </a:ext>
            </a:extLst>
          </p:cNvPr>
          <p:cNvSpPr/>
          <p:nvPr/>
        </p:nvSpPr>
        <p:spPr>
          <a:xfrm>
            <a:off x="9627155" y="3804920"/>
            <a:ext cx="1289061" cy="33655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Review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426709-08FB-4328-A299-09DBF956E081}"/>
              </a:ext>
            </a:extLst>
          </p:cNvPr>
          <p:cNvSpPr/>
          <p:nvPr/>
        </p:nvSpPr>
        <p:spPr>
          <a:xfrm>
            <a:off x="9627155" y="5248598"/>
            <a:ext cx="1289061" cy="336550"/>
          </a:xfrm>
          <a:prstGeom prst="rect">
            <a:avLst/>
          </a:prstGeom>
          <a:solidFill>
            <a:srgbClr val="0F1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Release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7781188-1569-4D59-8392-80F094C3CD60}"/>
              </a:ext>
            </a:extLst>
          </p:cNvPr>
          <p:cNvSpPr/>
          <p:nvPr/>
        </p:nvSpPr>
        <p:spPr>
          <a:xfrm rot="5400000">
            <a:off x="9772302" y="4354288"/>
            <a:ext cx="998765" cy="681492"/>
          </a:xfrm>
          <a:prstGeom prst="rightArrow">
            <a:avLst>
              <a:gd name="adj1" fmla="val 36025"/>
              <a:gd name="adj2" fmla="val 50000"/>
            </a:avLst>
          </a:prstGeom>
          <a:solidFill>
            <a:srgbClr val="328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ECB24-73CF-4E21-91AA-AFD4A312D2B0}"/>
              </a:ext>
            </a:extLst>
          </p:cNvPr>
          <p:cNvSpPr txBox="1"/>
          <p:nvPr/>
        </p:nvSpPr>
        <p:spPr>
          <a:xfrm>
            <a:off x="10394154" y="313187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 OK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207266-BE1D-4EEC-A0F8-D38F7C25C13A}"/>
              </a:ext>
            </a:extLst>
          </p:cNvPr>
          <p:cNvSpPr txBox="1"/>
          <p:nvPr/>
        </p:nvSpPr>
        <p:spPr>
          <a:xfrm>
            <a:off x="10370024" y="444702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AF2063-9CBD-4C6E-B156-FC434DB6F14D}"/>
              </a:ext>
            </a:extLst>
          </p:cNvPr>
          <p:cNvSpPr txBox="1"/>
          <p:nvPr/>
        </p:nvSpPr>
        <p:spPr>
          <a:xfrm>
            <a:off x="245096" y="231640"/>
            <a:ext cx="806936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Stencil" panose="040409050D0802020404" pitchFamily="82" charset="0"/>
                <a:cs typeface="Arial" pitchFamily="34" charset="0"/>
              </a:rPr>
              <a:t>How Scrum Work In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Stencil" panose="040409050D0802020404" pitchFamily="82" charset="0"/>
                <a:cs typeface="Arial" pitchFamily="34" charset="0"/>
              </a:rPr>
              <a:t>BCA Keyboard ?</a:t>
            </a:r>
            <a:endParaRPr lang="ko-KR" altLang="en-US" sz="5400" dirty="0">
              <a:solidFill>
                <a:schemeClr val="bg1"/>
              </a:solidFill>
              <a:latin typeface="Stencil" panose="040409050D0802020404" pitchFamily="82" charset="0"/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D30028-2A35-49A6-8E91-0779D47D3F20}"/>
              </a:ext>
            </a:extLst>
          </p:cNvPr>
          <p:cNvSpPr/>
          <p:nvPr/>
        </p:nvSpPr>
        <p:spPr>
          <a:xfrm>
            <a:off x="417452" y="4707578"/>
            <a:ext cx="1248000" cy="541020"/>
          </a:xfrm>
          <a:prstGeom prst="rect">
            <a:avLst/>
          </a:prstGeom>
          <a:solidFill>
            <a:srgbClr val="DB8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Product Backlog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62F4B1-5689-4FED-904B-E4EE02A798DE}"/>
              </a:ext>
            </a:extLst>
          </p:cNvPr>
          <p:cNvGrpSpPr/>
          <p:nvPr/>
        </p:nvGrpSpPr>
        <p:grpSpPr>
          <a:xfrm>
            <a:off x="4112899" y="4236105"/>
            <a:ext cx="1057608" cy="1057608"/>
            <a:chOff x="4128756" y="4532761"/>
            <a:chExt cx="1057608" cy="105760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318999D-DD89-4DD4-975C-477B6B2399A0}"/>
                </a:ext>
              </a:extLst>
            </p:cNvPr>
            <p:cNvSpPr/>
            <p:nvPr/>
          </p:nvSpPr>
          <p:spPr>
            <a:xfrm>
              <a:off x="4128756" y="4532761"/>
              <a:ext cx="1057608" cy="10576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82B74B-8203-4235-AF42-83513BCCA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688" y="4571123"/>
              <a:ext cx="977591" cy="977591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A34F2364-49C9-4489-94FD-B828224F52B5}"/>
              </a:ext>
            </a:extLst>
          </p:cNvPr>
          <p:cNvSpPr/>
          <p:nvPr/>
        </p:nvSpPr>
        <p:spPr>
          <a:xfrm>
            <a:off x="2745552" y="4234458"/>
            <a:ext cx="1057608" cy="1057608"/>
          </a:xfrm>
          <a:prstGeom prst="ellipse">
            <a:avLst/>
          </a:prstGeom>
          <a:solidFill>
            <a:srgbClr val="00A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D144BF-0BC2-48BF-AC3B-906088233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29" y="4300388"/>
            <a:ext cx="900659" cy="90065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FC798-7107-4278-AF7C-0265C01D4C4B}"/>
              </a:ext>
            </a:extLst>
          </p:cNvPr>
          <p:cNvGrpSpPr/>
          <p:nvPr/>
        </p:nvGrpSpPr>
        <p:grpSpPr>
          <a:xfrm>
            <a:off x="7729538" y="4228947"/>
            <a:ext cx="1057608" cy="1057608"/>
            <a:chOff x="7729538" y="4228947"/>
            <a:chExt cx="1057608" cy="105760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594B0DC-D5C1-4AD0-9C70-25AE9282A2A8}"/>
                </a:ext>
              </a:extLst>
            </p:cNvPr>
            <p:cNvSpPr/>
            <p:nvPr/>
          </p:nvSpPr>
          <p:spPr>
            <a:xfrm>
              <a:off x="7729538" y="4228947"/>
              <a:ext cx="1057608" cy="1057608"/>
            </a:xfrm>
            <a:prstGeom prst="ellipse">
              <a:avLst/>
            </a:prstGeom>
            <a:solidFill>
              <a:srgbClr val="DB84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1EF7ED-D662-44AC-B82A-24C915D61E23}"/>
                </a:ext>
              </a:extLst>
            </p:cNvPr>
            <p:cNvGrpSpPr/>
            <p:nvPr/>
          </p:nvGrpSpPr>
          <p:grpSpPr>
            <a:xfrm>
              <a:off x="7804483" y="4394992"/>
              <a:ext cx="907718" cy="739834"/>
              <a:chOff x="7737828" y="4361088"/>
              <a:chExt cx="989093" cy="80616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87DE67B-F6EE-4AF2-8359-693C00C7C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7525" y="4361088"/>
                <a:ext cx="659396" cy="659396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6A99ACE-F18B-436A-887E-C90AD6098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7828" y="4507852"/>
                <a:ext cx="659396" cy="659396"/>
              </a:xfrm>
              <a:prstGeom prst="rect">
                <a:avLst/>
              </a:prstGeom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75F43F-538E-4A63-8283-9B5089450749}"/>
              </a:ext>
            </a:extLst>
          </p:cNvPr>
          <p:cNvGrpSpPr/>
          <p:nvPr/>
        </p:nvGrpSpPr>
        <p:grpSpPr>
          <a:xfrm>
            <a:off x="5735456" y="4221913"/>
            <a:ext cx="1057608" cy="1057608"/>
            <a:chOff x="5735456" y="4221913"/>
            <a:chExt cx="1057608" cy="105760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93E8621-8E2C-4140-B44B-539DB635C0FC}"/>
                </a:ext>
              </a:extLst>
            </p:cNvPr>
            <p:cNvSpPr/>
            <p:nvPr/>
          </p:nvSpPr>
          <p:spPr>
            <a:xfrm>
              <a:off x="5735456" y="4221913"/>
              <a:ext cx="1057608" cy="1057608"/>
            </a:xfrm>
            <a:prstGeom prst="ellipse">
              <a:avLst/>
            </a:prstGeom>
            <a:solidFill>
              <a:srgbClr val="C1E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4ECBFD-76D2-40CE-8BE6-A575006CD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09" y="4255187"/>
              <a:ext cx="1005128" cy="1005128"/>
            </a:xfrm>
            <a:prstGeom prst="rect">
              <a:avLst/>
            </a:prstGeom>
          </p:spPr>
        </p:pic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D26FF21-471A-4435-95F5-8C19BA673503}"/>
              </a:ext>
            </a:extLst>
          </p:cNvPr>
          <p:cNvSpPr/>
          <p:nvPr/>
        </p:nvSpPr>
        <p:spPr>
          <a:xfrm>
            <a:off x="9742880" y="5713946"/>
            <a:ext cx="1057608" cy="1057608"/>
          </a:xfrm>
          <a:prstGeom prst="ellipse">
            <a:avLst/>
          </a:prstGeom>
          <a:solidFill>
            <a:srgbClr val="0F1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3B7C1E9-5ECF-4C14-9382-C8225C69B8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797" y="5757863"/>
            <a:ext cx="969774" cy="9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8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3" grpId="0" animBg="1"/>
      <p:bldP spid="24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B3FD4BA-EABD-4F0A-891A-E83B3AFFE3D7}"/>
              </a:ext>
            </a:extLst>
          </p:cNvPr>
          <p:cNvGrpSpPr/>
          <p:nvPr/>
        </p:nvGrpSpPr>
        <p:grpSpPr>
          <a:xfrm rot="2395133">
            <a:off x="-90567" y="3740034"/>
            <a:ext cx="2476220" cy="4064707"/>
            <a:chOff x="1589533" y="1116515"/>
            <a:chExt cx="3026615" cy="4968176"/>
          </a:xfrm>
          <a:effectLst/>
        </p:grpSpPr>
        <p:sp>
          <p:nvSpPr>
            <p:cNvPr id="16" name="Oval 17">
              <a:extLst>
                <a:ext uri="{FF2B5EF4-FFF2-40B4-BE49-F238E27FC236}">
                  <a16:creationId xmlns:a16="http://schemas.microsoft.com/office/drawing/2014/main" id="{5A4E0624-0874-4F49-AD62-B66AA32D0E7E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75088D5A-560B-433E-A5E7-07FCE2E5E5F6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EBB7765-5035-44E7-8E00-A1AB652E85E6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9" name="Oval 17">
              <a:extLst>
                <a:ext uri="{FF2B5EF4-FFF2-40B4-BE49-F238E27FC236}">
                  <a16:creationId xmlns:a16="http://schemas.microsoft.com/office/drawing/2014/main" id="{F0CAAA51-C7A8-45BC-ACFA-3AD35444D9FF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EBF9B94F-675C-4557-A9CC-D0409DE615BA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9" name="Rectangle 8"/>
          <p:cNvSpPr/>
          <p:nvPr/>
        </p:nvSpPr>
        <p:spPr>
          <a:xfrm>
            <a:off x="-9832" y="-9832"/>
            <a:ext cx="12192000" cy="6858000"/>
          </a:xfrm>
          <a:prstGeom prst="rect">
            <a:avLst/>
          </a:prstGeom>
          <a:solidFill>
            <a:schemeClr val="accent2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325687F-683F-459A-A85A-B3AF4B4E41A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1" r="18071"/>
          <a:stretch>
            <a:fillRect/>
          </a:stretch>
        </p:blipFill>
        <p:spPr/>
      </p:pic>
      <p:sp>
        <p:nvSpPr>
          <p:cNvPr id="29" name="Rounded Rectangle 8">
            <a:extLst>
              <a:ext uri="{FF2B5EF4-FFF2-40B4-BE49-F238E27FC236}">
                <a16:creationId xmlns:a16="http://schemas.microsoft.com/office/drawing/2014/main" id="{C74FF2BB-5E2B-46F4-B8CF-2CB565B16A9D}"/>
              </a:ext>
            </a:extLst>
          </p:cNvPr>
          <p:cNvSpPr/>
          <p:nvPr/>
        </p:nvSpPr>
        <p:spPr>
          <a:xfrm>
            <a:off x="1846265" y="6192978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D4A2C4-D6F8-414C-9383-193517958C69}"/>
              </a:ext>
            </a:extLst>
          </p:cNvPr>
          <p:cNvSpPr txBox="1"/>
          <p:nvPr/>
        </p:nvSpPr>
        <p:spPr>
          <a:xfrm>
            <a:off x="2329611" y="6279991"/>
            <a:ext cx="3594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>
                <a:hlinkClick r:id="rId4"/>
              </a:rPr>
              <a:t>https://www.linkedin.com/in/f</a:t>
            </a:r>
            <a:r>
              <a:rPr lang="en-US" sz="1600" dirty="0" err="1">
                <a:hlinkClick r:id="rId4"/>
              </a:rPr>
              <a:t>eechanz</a:t>
            </a:r>
            <a:r>
              <a:rPr lang="id-ID" sz="1600" dirty="0">
                <a:hlinkClick r:id="rId4"/>
              </a:rPr>
              <a:t>/</a:t>
            </a:r>
            <a:endParaRPr lang="id-ID" sz="1600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ABA5B313-E1D7-4F42-A5A3-46F6A4F6FE85}"/>
              </a:ext>
            </a:extLst>
          </p:cNvPr>
          <p:cNvSpPr txBox="1">
            <a:spLocks/>
          </p:cNvSpPr>
          <p:nvPr/>
        </p:nvSpPr>
        <p:spPr>
          <a:xfrm>
            <a:off x="1878240" y="5785760"/>
            <a:ext cx="2023145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0" anchor="t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 me more on: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3DDBA6D6-3856-44C0-8D81-038AE37DA159}"/>
              </a:ext>
            </a:extLst>
          </p:cNvPr>
          <p:cNvSpPr txBox="1">
            <a:spLocks/>
          </p:cNvSpPr>
          <p:nvPr/>
        </p:nvSpPr>
        <p:spPr>
          <a:xfrm>
            <a:off x="456025" y="1964271"/>
            <a:ext cx="3725450" cy="350780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Chandra Ari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Gunawan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C6B686B0-DC47-4FC1-87B8-8C95E4B43226}"/>
              </a:ext>
            </a:extLst>
          </p:cNvPr>
          <p:cNvSpPr txBox="1">
            <a:spLocks/>
          </p:cNvSpPr>
          <p:nvPr/>
        </p:nvSpPr>
        <p:spPr>
          <a:xfrm>
            <a:off x="1000230" y="2551937"/>
            <a:ext cx="4074689" cy="395948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Sr. </a:t>
            </a:r>
            <a:r>
              <a:rPr lang="id-ID" sz="2000" dirty="0">
                <a:solidFill>
                  <a:schemeClr val="bg1"/>
                </a:solidFill>
              </a:rPr>
              <a:t>IT Specialist (Mobile Developer)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6337D038-5647-4F27-AC2F-054C19766D94}"/>
              </a:ext>
            </a:extLst>
          </p:cNvPr>
          <p:cNvSpPr txBox="1">
            <a:spLocks/>
          </p:cNvSpPr>
          <p:nvPr/>
        </p:nvSpPr>
        <p:spPr>
          <a:xfrm>
            <a:off x="1627423" y="3270582"/>
            <a:ext cx="3734689" cy="316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0" anchor="t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 BCA in 2017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BIT Program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0775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6" b="9297"/>
          <a:stretch/>
        </p:blipFill>
        <p:spPr>
          <a:xfrm>
            <a:off x="0" y="-19050"/>
            <a:ext cx="12192000" cy="6886576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-19050" y="-10803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93515D-D424-40C0-9CEC-61A4736B9A83}"/>
              </a:ext>
            </a:extLst>
          </p:cNvPr>
          <p:cNvSpPr txBox="1"/>
          <p:nvPr/>
        </p:nvSpPr>
        <p:spPr>
          <a:xfrm>
            <a:off x="1057275" y="2533465"/>
            <a:ext cx="512396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4800" b="1" dirty="0">
                <a:solidFill>
                  <a:schemeClr val="bg1"/>
                </a:solidFill>
                <a:cs typeface="Arial" pitchFamily="34" charset="0"/>
              </a:rPr>
              <a:t>DEVELOPMENT</a:t>
            </a:r>
            <a:endParaRPr lang="en-US" altLang="ko-KR" sz="48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id-ID" altLang="ko-KR" sz="4800" b="1" dirty="0">
                <a:solidFill>
                  <a:schemeClr val="bg1"/>
                </a:solidFill>
                <a:cs typeface="Arial" pitchFamily="34" charset="0"/>
              </a:rPr>
              <a:t>PROCESS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4455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64" y="638396"/>
            <a:ext cx="6332469" cy="4221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677974" y="4512885"/>
            <a:ext cx="45277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BCA keyboard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berada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 package bundle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BCA mobile</a:t>
            </a:r>
          </a:p>
          <a:p>
            <a:r>
              <a:rPr lang="id-ID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Security, logic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validasi,kode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akses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enkripsi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pada BCA keyboard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method yang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BCA mobile</a:t>
            </a:r>
            <a:endParaRPr lang="id-ID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d-ID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Login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BCA keyboard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maupun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BCA mobile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memiliki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sifat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d-ID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one connection only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4" y="3838025"/>
            <a:ext cx="452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BCA keyboard di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develop </a:t>
            </a:r>
            <a:r>
              <a:rPr lang="id-ID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menggunakan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Native </a:t>
            </a:r>
            <a:r>
              <a:rPr lang="id-ID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Android dengan </a:t>
            </a:r>
            <a:r>
              <a:rPr lang="id-ID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Android Studio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IDE</a:t>
            </a:r>
            <a:endParaRPr lang="ko-KR" altLang="en-US" sz="14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C145B-5F12-4AB3-B113-51D56255FCF0}"/>
              </a:ext>
            </a:extLst>
          </p:cNvPr>
          <p:cNvSpPr txBox="1"/>
          <p:nvPr/>
        </p:nvSpPr>
        <p:spPr>
          <a:xfrm>
            <a:off x="547170" y="1543050"/>
            <a:ext cx="47893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ko-KR" sz="4800" dirty="0">
                <a:latin typeface="+mj-lt"/>
                <a:cs typeface="Arial" pitchFamily="34" charset="0"/>
              </a:rPr>
              <a:t>Teknologi</a:t>
            </a:r>
          </a:p>
          <a:p>
            <a:r>
              <a:rPr lang="id-ID" altLang="ko-KR" sz="48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Yang digunakan</a:t>
            </a:r>
            <a:endParaRPr lang="ko-KR" altLang="en-US" sz="4800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34" y="5348115"/>
            <a:ext cx="1095941" cy="10959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68" y="5317522"/>
            <a:ext cx="1097960" cy="109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64" y="5229238"/>
            <a:ext cx="1280219" cy="1274529"/>
          </a:xfrm>
          <a:prstGeom prst="rect">
            <a:avLst/>
          </a:prstGeom>
        </p:spPr>
      </p:pic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34B31578-A7C8-4A77-B46C-6CC326635DBD}"/>
              </a:ext>
            </a:extLst>
          </p:cNvPr>
          <p:cNvSpPr>
            <a:spLocks noChangeAspect="1"/>
          </p:cNvSpPr>
          <p:nvPr/>
        </p:nvSpPr>
        <p:spPr>
          <a:xfrm rot="832883">
            <a:off x="1748815" y="3107076"/>
            <a:ext cx="2233310" cy="4011944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accent1">
              <a:lumMod val="5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22E013D-1EC2-4855-A6D6-B7D0FBD92F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9" b="9659"/>
          <a:stretch>
            <a:fillRect/>
          </a:stretch>
        </p:blipFill>
        <p:spPr>
          <a:xfrm>
            <a:off x="-3528" y="1"/>
            <a:ext cx="12192000" cy="6561423"/>
          </a:xfrm>
          <a:solidFill>
            <a:schemeClr val="tx2">
              <a:lumMod val="50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0A8C7A-ADF5-4FF3-A063-7F28FD655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5" t="53814" r="17901" b="10279"/>
          <a:stretch/>
        </p:blipFill>
        <p:spPr>
          <a:xfrm>
            <a:off x="436312" y="2343676"/>
            <a:ext cx="2630921" cy="2636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40D26-A42D-4CBE-B802-6971E0E86A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65" y="1456433"/>
            <a:ext cx="2232904" cy="4017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90781-1D8C-4313-A134-868B4B05E1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7" r="25017"/>
          <a:stretch/>
        </p:blipFill>
        <p:spPr>
          <a:xfrm>
            <a:off x="9302639" y="1456433"/>
            <a:ext cx="2264899" cy="3869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B302B-78A1-49A4-B58B-54514E7CE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69" y="3166535"/>
            <a:ext cx="1653544" cy="1653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F24A4-CE16-49EB-B740-8D4F6F989F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3205208" y="3140681"/>
            <a:ext cx="1653544" cy="1653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5C613-9BEA-4F27-A62E-8BDA8075DC62}"/>
              </a:ext>
            </a:extLst>
          </p:cNvPr>
          <p:cNvSpPr txBox="1"/>
          <p:nvPr/>
        </p:nvSpPr>
        <p:spPr>
          <a:xfrm>
            <a:off x="8940197" y="5684261"/>
            <a:ext cx="29897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/>
                </a:solidFill>
                <a:latin typeface="Stencil" panose="040409050D0802020404" pitchFamily="82" charset="0"/>
                <a:cs typeface="Arial" pitchFamily="34" charset="0"/>
              </a:rPr>
              <a:t>Backend Service</a:t>
            </a:r>
            <a:endParaRPr lang="ko-KR" altLang="en-US" sz="3200" dirty="0">
              <a:solidFill>
                <a:schemeClr val="accent4"/>
              </a:solidFill>
              <a:latin typeface="Stencil" panose="040409050D0802020404" pitchFamily="82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23AC1-0F41-42FF-BDEC-E7EAC94D4E1C}"/>
              </a:ext>
            </a:extLst>
          </p:cNvPr>
          <p:cNvSpPr txBox="1"/>
          <p:nvPr/>
        </p:nvSpPr>
        <p:spPr>
          <a:xfrm>
            <a:off x="4550502" y="5725527"/>
            <a:ext cx="30839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/>
                </a:solidFill>
                <a:latin typeface="Stencil" panose="040409050D0802020404" pitchFamily="82" charset="0"/>
                <a:cs typeface="Arial" pitchFamily="34" charset="0"/>
              </a:rPr>
              <a:t>Core Mobile App</a:t>
            </a:r>
            <a:endParaRPr lang="ko-KR" altLang="en-US" sz="3200" dirty="0">
              <a:solidFill>
                <a:schemeClr val="accent4"/>
              </a:solidFill>
              <a:latin typeface="Stencil" panose="040409050D0802020404" pitchFamily="82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D287D-9620-477A-9521-10D5BC3C97BB}"/>
              </a:ext>
            </a:extLst>
          </p:cNvPr>
          <p:cNvSpPr txBox="1"/>
          <p:nvPr/>
        </p:nvSpPr>
        <p:spPr>
          <a:xfrm>
            <a:off x="44381" y="5684262"/>
            <a:ext cx="34147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/>
                </a:solidFill>
                <a:latin typeface="Stencil" panose="040409050D0802020404" pitchFamily="82" charset="0"/>
                <a:cs typeface="Arial" pitchFamily="34" charset="0"/>
              </a:rPr>
              <a:t>Keyboard Interface</a:t>
            </a:r>
            <a:endParaRPr lang="ko-KR" altLang="en-US" sz="3200" dirty="0">
              <a:solidFill>
                <a:schemeClr val="accent4"/>
              </a:solidFill>
              <a:latin typeface="Stencil" panose="040409050D0802020404" pitchFamily="82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E88B3-2896-4C50-AF3F-B4A1EDAE4A56}"/>
              </a:ext>
            </a:extLst>
          </p:cNvPr>
          <p:cNvSpPr txBox="1"/>
          <p:nvPr/>
        </p:nvSpPr>
        <p:spPr>
          <a:xfrm>
            <a:off x="1127935" y="259002"/>
            <a:ext cx="9254979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Arial" pitchFamily="34" charset="0"/>
              </a:rPr>
              <a:t>BCA Keyboard = BCA mobile ?</a:t>
            </a:r>
            <a:endParaRPr lang="ko-KR" altLang="en-US" sz="4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543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B3FD4BA-EABD-4F0A-891A-E83B3AFFE3D7}"/>
              </a:ext>
            </a:extLst>
          </p:cNvPr>
          <p:cNvGrpSpPr/>
          <p:nvPr/>
        </p:nvGrpSpPr>
        <p:grpSpPr>
          <a:xfrm rot="2395133">
            <a:off x="-90567" y="3740034"/>
            <a:ext cx="2476220" cy="4064707"/>
            <a:chOff x="1589533" y="1116515"/>
            <a:chExt cx="3026615" cy="4968176"/>
          </a:xfrm>
          <a:effectLst/>
        </p:grpSpPr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5A4E0624-0874-4F49-AD62-B66AA32D0E7E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75088D5A-560B-433E-A5E7-07FCE2E5E5F6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17">
              <a:extLst>
                <a:ext uri="{FF2B5EF4-FFF2-40B4-BE49-F238E27FC236}">
                  <a16:creationId xmlns:a16="http://schemas.microsoft.com/office/drawing/2014/main" id="{DEBB7765-5035-44E7-8E00-A1AB652E85E6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1" name="Oval 17">
              <a:extLst>
                <a:ext uri="{FF2B5EF4-FFF2-40B4-BE49-F238E27FC236}">
                  <a16:creationId xmlns:a16="http://schemas.microsoft.com/office/drawing/2014/main" id="{F0CAAA51-C7A8-45BC-ACFA-3AD35444D9FF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EBF9B94F-675C-4557-A9CC-D0409DE615BA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7701EC-5FD9-40E0-84C4-59707DF268D3}"/>
              </a:ext>
            </a:extLst>
          </p:cNvPr>
          <p:cNvSpPr txBox="1">
            <a:spLocks/>
          </p:cNvSpPr>
          <p:nvPr/>
        </p:nvSpPr>
        <p:spPr>
          <a:xfrm>
            <a:off x="456025" y="1964271"/>
            <a:ext cx="3708372" cy="350780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Frans Yosafat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Edward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78F7027-6DD6-4842-94E5-2ADDAFB89B00}"/>
              </a:ext>
            </a:extLst>
          </p:cNvPr>
          <p:cNvSpPr txBox="1">
            <a:spLocks/>
          </p:cNvSpPr>
          <p:nvPr/>
        </p:nvSpPr>
        <p:spPr>
          <a:xfrm>
            <a:off x="985941" y="2597105"/>
            <a:ext cx="3845139" cy="350780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000" dirty="0">
                <a:solidFill>
                  <a:schemeClr val="bg1"/>
                </a:solidFill>
              </a:rPr>
              <a:t>IT Analyst (BCA mobile Dev Lead)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17F4E29E-C86F-400C-9CAA-11EE18D2F6EF}"/>
              </a:ext>
            </a:extLst>
          </p:cNvPr>
          <p:cNvSpPr txBox="1">
            <a:spLocks/>
          </p:cNvSpPr>
          <p:nvPr/>
        </p:nvSpPr>
        <p:spPr>
          <a:xfrm>
            <a:off x="1627424" y="3270582"/>
            <a:ext cx="3708372" cy="316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0" anchor="t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 BCA in 2014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ITT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1846265" y="6192978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29611" y="6279991"/>
            <a:ext cx="3881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>
                <a:hlinkClick r:id="rId2"/>
              </a:rPr>
              <a:t>https://www.linkedin.com/in/fransyosafat/</a:t>
            </a:r>
            <a:endParaRPr lang="id-ID" sz="1600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40CDBD6-2FF4-4374-9950-9C7AF17F590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3" r="29444" b="9480"/>
          <a:stretch/>
        </p:blipFill>
        <p:spPr>
          <a:xfrm>
            <a:off x="5622521" y="0"/>
            <a:ext cx="6569479" cy="6858000"/>
          </a:xfrm>
        </p:spPr>
      </p:pic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88671DF7-C4B5-473A-B3B9-C5BAFAC381B2}"/>
              </a:ext>
            </a:extLst>
          </p:cNvPr>
          <p:cNvSpPr txBox="1">
            <a:spLocks/>
          </p:cNvSpPr>
          <p:nvPr/>
        </p:nvSpPr>
        <p:spPr>
          <a:xfrm>
            <a:off x="1878240" y="5785760"/>
            <a:ext cx="2023145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0" anchor="t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 me more on: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623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CB9E2D1C-D33F-4F78-AD90-E4FF9A82B3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9" b="9659"/>
          <a:stretch>
            <a:fillRect/>
          </a:stretch>
        </p:blipFill>
        <p:spPr>
          <a:xfrm>
            <a:off x="-3528" y="1"/>
            <a:ext cx="12192000" cy="6561423"/>
          </a:xfrm>
          <a:solidFill>
            <a:schemeClr val="tx2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18EED4-23B9-4690-82F4-DA8C96E4A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8" y="196770"/>
            <a:ext cx="11784123" cy="6364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844503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CB9E2D1C-D33F-4F78-AD90-E4FF9A82B3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9" b="9659"/>
          <a:stretch>
            <a:fillRect/>
          </a:stretch>
        </p:blipFill>
        <p:spPr>
          <a:xfrm>
            <a:off x="-3528" y="1"/>
            <a:ext cx="12192000" cy="6561423"/>
          </a:xfrm>
          <a:solidFill>
            <a:schemeClr val="tx2">
              <a:lumMod val="5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ED785-8D39-4E34-BCB5-15AAE2F13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5" y="0"/>
            <a:ext cx="10561320" cy="632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C4E048-5CE4-4784-BA57-D346587F9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324" y="533400"/>
            <a:ext cx="6522720" cy="601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789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CB9E2D1C-D33F-4F78-AD90-E4FF9A82B3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9" b="9659"/>
          <a:stretch>
            <a:fillRect/>
          </a:stretch>
        </p:blipFill>
        <p:spPr>
          <a:xfrm>
            <a:off x="-3528" y="1"/>
            <a:ext cx="12192000" cy="6561423"/>
          </a:xfrm>
          <a:solidFill>
            <a:schemeClr val="tx2">
              <a:lumMod val="50000"/>
            </a:schemeClr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E779D8-4AC6-4308-B1A4-5C5A78E75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553" y="72342"/>
            <a:ext cx="7682836" cy="67133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076045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CB9E2D1C-D33F-4F78-AD90-E4FF9A82B3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9" b="9659"/>
          <a:stretch>
            <a:fillRect/>
          </a:stretch>
        </p:blipFill>
        <p:spPr>
          <a:xfrm>
            <a:off x="-3528" y="1"/>
            <a:ext cx="12192000" cy="6561423"/>
          </a:xfrm>
          <a:solidFill>
            <a:schemeClr val="tx2">
              <a:lumMod val="50000"/>
            </a:schemeClr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AD6B8-5594-4828-8586-018F12BB2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" y="1384596"/>
            <a:ext cx="2865120" cy="5036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C14B8-FB45-4ABA-A4A2-6710CA734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50" y="1369356"/>
            <a:ext cx="2872740" cy="506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F7EB4C-4EAD-424D-8E7C-DD6BCB69B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86" y="1361736"/>
            <a:ext cx="2865120" cy="5059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111041-E36F-4763-8700-C4AA1E19E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342" y="1361736"/>
            <a:ext cx="2865120" cy="5013960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61240597-2510-4D4E-80FE-AE5FD8BE7812}"/>
              </a:ext>
            </a:extLst>
          </p:cNvPr>
          <p:cNvSpPr txBox="1">
            <a:spLocks/>
          </p:cNvSpPr>
          <p:nvPr/>
        </p:nvSpPr>
        <p:spPr>
          <a:xfrm>
            <a:off x="1535574" y="120180"/>
            <a:ext cx="9805135" cy="72424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Bebas" pitchFamily="2" charset="0"/>
              </a:rPr>
              <a:t>Step by step BCA Keyboard</a:t>
            </a:r>
          </a:p>
        </p:txBody>
      </p:sp>
    </p:spTree>
    <p:extLst>
      <p:ext uri="{BB962C8B-B14F-4D97-AF65-F5344CB8AC3E}">
        <p14:creationId xmlns:p14="http://schemas.microsoft.com/office/powerpoint/2010/main" val="3403881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CB9E2D1C-D33F-4F78-AD90-E4FF9A82B3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9" b="9659"/>
          <a:stretch>
            <a:fillRect/>
          </a:stretch>
        </p:blipFill>
        <p:spPr>
          <a:xfrm>
            <a:off x="-3528" y="1"/>
            <a:ext cx="12192000" cy="6561423"/>
          </a:xfrm>
          <a:solidFill>
            <a:schemeClr val="tx2">
              <a:lumMod val="50000"/>
            </a:schemeClr>
          </a:solidFill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61240597-2510-4D4E-80FE-AE5FD8BE7812}"/>
              </a:ext>
            </a:extLst>
          </p:cNvPr>
          <p:cNvSpPr txBox="1">
            <a:spLocks/>
          </p:cNvSpPr>
          <p:nvPr/>
        </p:nvSpPr>
        <p:spPr>
          <a:xfrm>
            <a:off x="1535574" y="120180"/>
            <a:ext cx="9805135" cy="72424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Bebas" pitchFamily="2" charset="0"/>
              </a:rPr>
              <a:t>Step by step BCA Keyboard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F422D-1A8A-412B-805E-169398B3D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9" y="1199755"/>
            <a:ext cx="2865120" cy="5006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6E828-E65E-41B5-BE95-89FABC80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11" y="1176895"/>
            <a:ext cx="2849880" cy="502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EBE57B-5858-43CE-95BB-DC90EE301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86" y="964606"/>
            <a:ext cx="3311228" cy="57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44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8C3C45DC-0194-4125-8319-6EB2FBB25AD4}"/>
              </a:ext>
            </a:extLst>
          </p:cNvPr>
          <p:cNvSpPr/>
          <p:nvPr/>
        </p:nvSpPr>
        <p:spPr>
          <a:xfrm>
            <a:off x="3461657" y="211400"/>
            <a:ext cx="1436913" cy="677931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3282BE"/>
                </a:solidFill>
                <a:latin typeface="Bebas"/>
              </a:rPr>
              <a:t>Emoji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FF9E511-2783-4B19-8DF6-98AC4649C8FF}"/>
              </a:ext>
            </a:extLst>
          </p:cNvPr>
          <p:cNvSpPr/>
          <p:nvPr/>
        </p:nvSpPr>
        <p:spPr>
          <a:xfrm flipH="1">
            <a:off x="3827106" y="3573626"/>
            <a:ext cx="2547257" cy="1679510"/>
          </a:xfrm>
          <a:prstGeom prst="wedgeEllipseCallo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err="1">
                <a:latin typeface="Bebas"/>
              </a:rPr>
              <a:t>Kenyamanan</a:t>
            </a:r>
            <a:endParaRPr lang="en-US" sz="2200" b="1" dirty="0">
              <a:latin typeface="Bebas"/>
            </a:endParaRPr>
          </a:p>
          <a:p>
            <a:pPr algn="ctr"/>
            <a:r>
              <a:rPr lang="en-US" sz="2200" b="1" dirty="0">
                <a:latin typeface="Bebas"/>
              </a:rPr>
              <a:t>Keyboard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297582A-ED86-45ED-AFA0-DCD67D7E7CDE}"/>
              </a:ext>
            </a:extLst>
          </p:cNvPr>
          <p:cNvSpPr/>
          <p:nvPr/>
        </p:nvSpPr>
        <p:spPr>
          <a:xfrm>
            <a:off x="7623109" y="1483568"/>
            <a:ext cx="2164703" cy="916981"/>
          </a:xfrm>
          <a:prstGeom prst="wedgeEllipseCallout">
            <a:avLst/>
          </a:prstGeom>
          <a:solidFill>
            <a:srgbClr val="FFCCCC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bas"/>
              </a:rPr>
              <a:t>UI  &amp; UX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E2D8F-3030-49AD-9C91-516D9D882A79}"/>
              </a:ext>
            </a:extLst>
          </p:cNvPr>
          <p:cNvSpPr txBox="1"/>
          <p:nvPr/>
        </p:nvSpPr>
        <p:spPr>
          <a:xfrm>
            <a:off x="108831" y="5795694"/>
            <a:ext cx="6061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Bebas"/>
              </a:rPr>
              <a:t>Apa</a:t>
            </a:r>
            <a:r>
              <a:rPr lang="id-ID" sz="2800" b="1" dirty="0">
                <a:solidFill>
                  <a:schemeClr val="bg1"/>
                </a:solidFill>
                <a:latin typeface="Bebas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Bebas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Bebas"/>
              </a:rPr>
              <a:t>tantangan</a:t>
            </a:r>
            <a:r>
              <a:rPr lang="en-US" sz="2800" b="1" dirty="0">
                <a:solidFill>
                  <a:schemeClr val="bg1"/>
                </a:solidFill>
                <a:latin typeface="Bebas"/>
              </a:rPr>
              <a:t> </a:t>
            </a:r>
            <a:r>
              <a:rPr lang="id-ID" sz="2800" b="1" dirty="0">
                <a:solidFill>
                  <a:schemeClr val="bg1"/>
                </a:solidFill>
                <a:latin typeface="Bebas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Bebas"/>
              </a:rPr>
              <a:t>yang</a:t>
            </a:r>
            <a:r>
              <a:rPr lang="id-ID" sz="2800" b="1" dirty="0">
                <a:solidFill>
                  <a:schemeClr val="bg1"/>
                </a:solidFill>
                <a:latin typeface="Bebas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Bebas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Bebas"/>
              </a:rPr>
              <a:t>dihadapi</a:t>
            </a:r>
            <a:r>
              <a:rPr lang="en-US" sz="2800" b="1" dirty="0">
                <a:solidFill>
                  <a:schemeClr val="bg1"/>
                </a:solidFill>
                <a:latin typeface="Bebas"/>
              </a:rPr>
              <a:t> </a:t>
            </a:r>
            <a:r>
              <a:rPr lang="id-ID" sz="2800" b="1" dirty="0">
                <a:solidFill>
                  <a:schemeClr val="bg1"/>
                </a:solidFill>
                <a:latin typeface="Bebas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Bebas"/>
              </a:rPr>
              <a:t>saat</a:t>
            </a:r>
            <a:r>
              <a:rPr lang="en-US" sz="2800" b="1" dirty="0">
                <a:solidFill>
                  <a:schemeClr val="bg1"/>
                </a:solidFill>
                <a:latin typeface="Bebas"/>
              </a:rPr>
              <a:t> proses development</a:t>
            </a:r>
            <a:r>
              <a:rPr lang="id-ID" sz="2800" b="1" dirty="0">
                <a:solidFill>
                  <a:schemeClr val="bg1"/>
                </a:solidFill>
                <a:latin typeface="Bebas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Bebas"/>
              </a:rPr>
              <a:t> BCA</a:t>
            </a:r>
            <a:r>
              <a:rPr lang="id-ID" sz="2800" b="1" dirty="0">
                <a:solidFill>
                  <a:schemeClr val="bg1"/>
                </a:solidFill>
                <a:latin typeface="Bebas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Bebas"/>
              </a:rPr>
              <a:t> Keyboard</a:t>
            </a:r>
            <a:r>
              <a:rPr lang="id-ID" sz="2800" b="1" dirty="0">
                <a:solidFill>
                  <a:schemeClr val="bg1"/>
                </a:solidFill>
                <a:latin typeface="Bebas"/>
              </a:rPr>
              <a:t> ?</a:t>
            </a:r>
            <a:endParaRPr lang="en-US" sz="2800" b="1" dirty="0">
              <a:solidFill>
                <a:schemeClr val="bg1"/>
              </a:solidFill>
              <a:latin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3760918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1">
            <a:extLst>
              <a:ext uri="{FF2B5EF4-FFF2-40B4-BE49-F238E27FC236}">
                <a16:creationId xmlns:a16="http://schemas.microsoft.com/office/drawing/2014/main" id="{085FBBB5-4299-42DB-A0D5-299D48781A5C}"/>
              </a:ext>
            </a:extLst>
          </p:cNvPr>
          <p:cNvSpPr/>
          <p:nvPr/>
        </p:nvSpPr>
        <p:spPr>
          <a:xfrm rot="14051618" flipH="1">
            <a:off x="9822018" y="4501093"/>
            <a:ext cx="1877147" cy="159427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BAD21-D4A9-4FC9-83CA-E84C458F63C7}"/>
              </a:ext>
            </a:extLst>
          </p:cNvPr>
          <p:cNvSpPr txBox="1"/>
          <p:nvPr/>
        </p:nvSpPr>
        <p:spPr>
          <a:xfrm>
            <a:off x="5936074" y="4526700"/>
            <a:ext cx="21936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그룹 2">
            <a:extLst>
              <a:ext uri="{FF2B5EF4-FFF2-40B4-BE49-F238E27FC236}">
                <a16:creationId xmlns:a16="http://schemas.microsoft.com/office/drawing/2014/main" id="{5FEEA55D-1E7A-4D27-B848-C828FDDE78D7}"/>
              </a:ext>
            </a:extLst>
          </p:cNvPr>
          <p:cNvGrpSpPr/>
          <p:nvPr/>
        </p:nvGrpSpPr>
        <p:grpSpPr>
          <a:xfrm>
            <a:off x="3809747" y="5633139"/>
            <a:ext cx="4320000" cy="923330"/>
            <a:chOff x="7319298" y="1641574"/>
            <a:chExt cx="4320000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8E9897-61E8-4B46-907E-B429EA747BE5}"/>
                </a:ext>
              </a:extLst>
            </p:cNvPr>
            <p:cNvSpPr txBox="1"/>
            <p:nvPr/>
          </p:nvSpPr>
          <p:spPr>
            <a:xfrm>
              <a:off x="7319298" y="1918573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151AF-0955-41B1-AF5C-DD9EE5BD4AB6}"/>
                </a:ext>
              </a:extLst>
            </p:cNvPr>
            <p:cNvSpPr txBox="1"/>
            <p:nvPr/>
          </p:nvSpPr>
          <p:spPr>
            <a:xfrm>
              <a:off x="7319298" y="1641574"/>
              <a:ext cx="43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altLang="ko-KR" sz="1600" b="1" dirty="0">
                  <a:solidFill>
                    <a:schemeClr val="bg1"/>
                  </a:solidFill>
                  <a:cs typeface="Arial" pitchFamily="34" charset="0"/>
                </a:rPr>
                <a:t>Teknologi yang digunakan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E93515D-D424-40C0-9CEC-61A4736B9A83}"/>
              </a:ext>
            </a:extLst>
          </p:cNvPr>
          <p:cNvSpPr txBox="1"/>
          <p:nvPr/>
        </p:nvSpPr>
        <p:spPr>
          <a:xfrm>
            <a:off x="1161422" y="2658797"/>
            <a:ext cx="512396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ANDROID </a:t>
            </a:r>
          </a:p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VERSIONS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015"/>
            <a:ext cx="12317154" cy="48799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93515D-D424-40C0-9CEC-61A4736B9A83}"/>
              </a:ext>
            </a:extLst>
          </p:cNvPr>
          <p:cNvSpPr txBox="1"/>
          <p:nvPr/>
        </p:nvSpPr>
        <p:spPr>
          <a:xfrm>
            <a:off x="602860" y="-154936"/>
            <a:ext cx="8445890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Arial" pitchFamily="34" charset="0"/>
              </a:rPr>
              <a:t>FACING DIFFERENT </a:t>
            </a:r>
          </a:p>
          <a:p>
            <a:r>
              <a:rPr lang="en-US" altLang="ko-KR" sz="4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Arial" pitchFamily="34" charset="0"/>
              </a:rPr>
              <a:t>SCREEN SIZE, RESOLUTIONS </a:t>
            </a:r>
          </a:p>
          <a:p>
            <a:r>
              <a:rPr lang="en-US" altLang="ko-KR" sz="4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Arial" pitchFamily="34" charset="0"/>
              </a:rPr>
              <a:t>AND ORIENTATIONS</a:t>
            </a:r>
            <a:endParaRPr lang="ko-KR" altLang="en-US" sz="4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55717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3" b="5578"/>
          <a:stretch/>
        </p:blipFill>
        <p:spPr>
          <a:xfrm>
            <a:off x="0" y="-438150"/>
            <a:ext cx="12192000" cy="729615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-1905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3515D-D424-40C0-9CEC-61A4736B9A83}"/>
              </a:ext>
            </a:extLst>
          </p:cNvPr>
          <p:cNvSpPr txBox="1"/>
          <p:nvPr/>
        </p:nvSpPr>
        <p:spPr>
          <a:xfrm>
            <a:off x="589922" y="4039148"/>
            <a:ext cx="5123969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Consolas" panose="020B0609020204030204" pitchFamily="49" charset="0"/>
                <a:cs typeface="Arial" pitchFamily="34" charset="0"/>
              </a:rPr>
              <a:t>TRIAL AND </a:t>
            </a:r>
            <a:br>
              <a:rPr lang="en-US" altLang="ko-KR" sz="6600" b="1" dirty="0">
                <a:solidFill>
                  <a:schemeClr val="bg1"/>
                </a:solidFill>
                <a:latin typeface="Consolas" panose="020B0609020204030204" pitchFamily="49" charset="0"/>
                <a:cs typeface="Arial" pitchFamily="34" charset="0"/>
              </a:rPr>
            </a:br>
            <a:r>
              <a:rPr lang="en-US" altLang="ko-KR" sz="6600" b="1" dirty="0">
                <a:solidFill>
                  <a:schemeClr val="bg1"/>
                </a:solidFill>
                <a:latin typeface="Consolas" panose="020B0609020204030204" pitchFamily="49" charset="0"/>
                <a:cs typeface="Arial" pitchFamily="34" charset="0"/>
              </a:rPr>
              <a:t>ERROR</a:t>
            </a:r>
            <a:endParaRPr lang="ko-KR" altLang="en-US" sz="6600" b="1" dirty="0">
              <a:solidFill>
                <a:schemeClr val="bg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0" name="&quot;No&quot; Symbol 39"/>
          <p:cNvSpPr/>
          <p:nvPr/>
        </p:nvSpPr>
        <p:spPr>
          <a:xfrm>
            <a:off x="3151906" y="5100977"/>
            <a:ext cx="956070" cy="975973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27CC4A-6CCE-4882-8DDB-89016CB42C51}"/>
              </a:ext>
            </a:extLst>
          </p:cNvPr>
          <p:cNvSpPr txBox="1"/>
          <p:nvPr/>
        </p:nvSpPr>
        <p:spPr>
          <a:xfrm>
            <a:off x="-190993" y="211400"/>
            <a:ext cx="2377440" cy="3895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id-ID" altLang="ko-KR" sz="1200" dirty="0">
                <a:solidFill>
                  <a:schemeClr val="bg1"/>
                </a:solidFill>
                <a:cs typeface="Arial" pitchFamily="34" charset="0"/>
              </a:rPr>
              <a:t>DEVELOPMENT PROCESS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29395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1">
            <a:extLst>
              <a:ext uri="{FF2B5EF4-FFF2-40B4-BE49-F238E27FC236}">
                <a16:creationId xmlns:a16="http://schemas.microsoft.com/office/drawing/2014/main" id="{085FBBB5-4299-42DB-A0D5-299D48781A5C}"/>
              </a:ext>
            </a:extLst>
          </p:cNvPr>
          <p:cNvSpPr/>
          <p:nvPr/>
        </p:nvSpPr>
        <p:spPr>
          <a:xfrm rot="14051618" flipH="1">
            <a:off x="9822018" y="4501093"/>
            <a:ext cx="1877147" cy="159427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BAD21-D4A9-4FC9-83CA-E84C458F63C7}"/>
              </a:ext>
            </a:extLst>
          </p:cNvPr>
          <p:cNvSpPr txBox="1"/>
          <p:nvPr/>
        </p:nvSpPr>
        <p:spPr>
          <a:xfrm>
            <a:off x="5936074" y="4526700"/>
            <a:ext cx="21936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그룹 2">
            <a:extLst>
              <a:ext uri="{FF2B5EF4-FFF2-40B4-BE49-F238E27FC236}">
                <a16:creationId xmlns:a16="http://schemas.microsoft.com/office/drawing/2014/main" id="{5FEEA55D-1E7A-4D27-B848-C828FDDE78D7}"/>
              </a:ext>
            </a:extLst>
          </p:cNvPr>
          <p:cNvGrpSpPr/>
          <p:nvPr/>
        </p:nvGrpSpPr>
        <p:grpSpPr>
          <a:xfrm>
            <a:off x="3809747" y="5633139"/>
            <a:ext cx="4320000" cy="923330"/>
            <a:chOff x="7319298" y="1641574"/>
            <a:chExt cx="4320000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8E9897-61E8-4B46-907E-B429EA747BE5}"/>
                </a:ext>
              </a:extLst>
            </p:cNvPr>
            <p:cNvSpPr txBox="1"/>
            <p:nvPr/>
          </p:nvSpPr>
          <p:spPr>
            <a:xfrm>
              <a:off x="7319298" y="1918573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151AF-0955-41B1-AF5C-DD9EE5BD4AB6}"/>
                </a:ext>
              </a:extLst>
            </p:cNvPr>
            <p:cNvSpPr txBox="1"/>
            <p:nvPr/>
          </p:nvSpPr>
          <p:spPr>
            <a:xfrm>
              <a:off x="7319298" y="1641574"/>
              <a:ext cx="43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altLang="ko-KR" sz="1600" b="1" dirty="0">
                  <a:solidFill>
                    <a:schemeClr val="bg1"/>
                  </a:solidFill>
                  <a:cs typeface="Arial" pitchFamily="34" charset="0"/>
                </a:rPr>
                <a:t>Teknologi yang digunakan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3AEE771-F028-4D8E-AF89-A771C201A488}"/>
              </a:ext>
            </a:extLst>
          </p:cNvPr>
          <p:cNvSpPr txBox="1"/>
          <p:nvPr/>
        </p:nvSpPr>
        <p:spPr>
          <a:xfrm>
            <a:off x="5284158" y="146119"/>
            <a:ext cx="618308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6600" dirty="0">
                <a:solidFill>
                  <a:schemeClr val="bg1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6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63"/>
            <a:ext cx="12216806" cy="68673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216806" cy="6858000"/>
          </a:xfrm>
          <a:prstGeom prst="rect">
            <a:avLst/>
          </a:prstGeom>
          <a:solidFill>
            <a:schemeClr val="tx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3515D-D424-40C0-9CEC-61A4736B9A83}"/>
              </a:ext>
            </a:extLst>
          </p:cNvPr>
          <p:cNvSpPr txBox="1"/>
          <p:nvPr/>
        </p:nvSpPr>
        <p:spPr>
          <a:xfrm>
            <a:off x="6609830" y="2079877"/>
            <a:ext cx="512396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ANDROID </a:t>
            </a:r>
          </a:p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VERSIONS</a:t>
            </a:r>
          </a:p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We Support!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050" name="Picture 2" descr="Image result for kitkat android">
            <a:extLst>
              <a:ext uri="{FF2B5EF4-FFF2-40B4-BE49-F238E27FC236}">
                <a16:creationId xmlns:a16="http://schemas.microsoft.com/office/drawing/2014/main" id="{CA4DF44E-D418-4C57-8BC1-36C9FF879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1" y="634093"/>
            <a:ext cx="3168953" cy="1782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1967953D-B7A3-45D6-8653-7B4B452F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97" y="644811"/>
            <a:ext cx="3165587" cy="1762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arshmallow android">
            <a:extLst>
              <a:ext uri="{FF2B5EF4-FFF2-40B4-BE49-F238E27FC236}">
                <a16:creationId xmlns:a16="http://schemas.microsoft.com/office/drawing/2014/main" id="{9722BE3A-E654-40BB-9A8D-EBFD1F1A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1" y="2720460"/>
            <a:ext cx="3168953" cy="18222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nougat android">
            <a:extLst>
              <a:ext uri="{FF2B5EF4-FFF2-40B4-BE49-F238E27FC236}">
                <a16:creationId xmlns:a16="http://schemas.microsoft.com/office/drawing/2014/main" id="{F10EAE75-0219-461A-A0C3-D01A2040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37" y="2741705"/>
            <a:ext cx="3165587" cy="1835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oreo android">
            <a:extLst>
              <a:ext uri="{FF2B5EF4-FFF2-40B4-BE49-F238E27FC236}">
                <a16:creationId xmlns:a16="http://schemas.microsoft.com/office/drawing/2014/main" id="{58AF73D2-51F4-430D-9BD0-BA6EEA29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1" y="4842620"/>
            <a:ext cx="4120197" cy="1765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15190"/>
          <a:stretch/>
        </p:blipFill>
        <p:spPr>
          <a:xfrm>
            <a:off x="4643886" y="4790436"/>
            <a:ext cx="2512392" cy="18480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986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B3FD4BA-EABD-4F0A-891A-E83B3AFFE3D7}"/>
              </a:ext>
            </a:extLst>
          </p:cNvPr>
          <p:cNvGrpSpPr/>
          <p:nvPr/>
        </p:nvGrpSpPr>
        <p:grpSpPr>
          <a:xfrm rot="2395133">
            <a:off x="-90567" y="3740034"/>
            <a:ext cx="2476220" cy="4064707"/>
            <a:chOff x="1589533" y="1116515"/>
            <a:chExt cx="3026615" cy="4968176"/>
          </a:xfrm>
          <a:effectLst/>
        </p:grpSpPr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5A4E0624-0874-4F49-AD62-B66AA32D0E7E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75088D5A-560B-433E-A5E7-07FCE2E5E5F6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DEBB7765-5035-44E7-8E00-A1AB652E85E6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F0CAAA51-C7A8-45BC-ACFA-3AD35444D9FF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5" name="Oval 17">
              <a:extLst>
                <a:ext uri="{FF2B5EF4-FFF2-40B4-BE49-F238E27FC236}">
                  <a16:creationId xmlns:a16="http://schemas.microsoft.com/office/drawing/2014/main" id="{EBF9B94F-675C-4557-A9CC-D0409DE615BA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9" name="Rectangle 8"/>
          <p:cNvSpPr/>
          <p:nvPr/>
        </p:nvSpPr>
        <p:spPr>
          <a:xfrm>
            <a:off x="-9832" y="-9832"/>
            <a:ext cx="12192000" cy="6858000"/>
          </a:xfrm>
          <a:prstGeom prst="rect">
            <a:avLst/>
          </a:prstGeom>
          <a:solidFill>
            <a:schemeClr val="accent2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r="2106"/>
          <a:stretch>
            <a:fillRect/>
          </a:stretch>
        </p:blipFill>
        <p:spPr/>
      </p:pic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2F2278B-9EA9-46B9-B43C-AFA7C8AEFFCB}"/>
              </a:ext>
            </a:extLst>
          </p:cNvPr>
          <p:cNvSpPr txBox="1">
            <a:spLocks/>
          </p:cNvSpPr>
          <p:nvPr/>
        </p:nvSpPr>
        <p:spPr>
          <a:xfrm>
            <a:off x="456025" y="1964271"/>
            <a:ext cx="2772950" cy="350780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Monna </a:t>
            </a:r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Mercylia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498EB67-E71C-47A7-AD62-F4E18969B5A0}"/>
              </a:ext>
            </a:extLst>
          </p:cNvPr>
          <p:cNvSpPr txBox="1">
            <a:spLocks/>
          </p:cNvSpPr>
          <p:nvPr/>
        </p:nvSpPr>
        <p:spPr>
          <a:xfrm>
            <a:off x="1000231" y="2597105"/>
            <a:ext cx="3609870" cy="350780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</a:rPr>
              <a:t>IT Specialist (Mobile Developer)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716C2F76-7CD2-4568-AF03-B9D762ECC172}"/>
              </a:ext>
            </a:extLst>
          </p:cNvPr>
          <p:cNvSpPr txBox="1">
            <a:spLocks/>
          </p:cNvSpPr>
          <p:nvPr/>
        </p:nvSpPr>
        <p:spPr>
          <a:xfrm>
            <a:off x="1627423" y="3270582"/>
            <a:ext cx="3725811" cy="316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0" anchor="t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 BCA in 2016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PPTI BCA </a:t>
            </a:r>
            <a:r>
              <a:rPr lang="id-ID" altLang="ko-KR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ounded Rectangle 8">
            <a:extLst>
              <a:ext uri="{FF2B5EF4-FFF2-40B4-BE49-F238E27FC236}">
                <a16:creationId xmlns:a16="http://schemas.microsoft.com/office/drawing/2014/main" id="{BE10E2D7-15F0-4BDA-9B7D-8E2C67620430}"/>
              </a:ext>
            </a:extLst>
          </p:cNvPr>
          <p:cNvSpPr/>
          <p:nvPr/>
        </p:nvSpPr>
        <p:spPr>
          <a:xfrm>
            <a:off x="1846265" y="6192978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88CB4E-96F8-43C2-BA47-B645F2E2C48E}"/>
              </a:ext>
            </a:extLst>
          </p:cNvPr>
          <p:cNvSpPr txBox="1"/>
          <p:nvPr/>
        </p:nvSpPr>
        <p:spPr>
          <a:xfrm>
            <a:off x="2329611" y="6279991"/>
            <a:ext cx="4220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>
                <a:hlinkClick r:id="rId3"/>
              </a:rPr>
              <a:t>https://www.linkedin.com/in/monna-mercylia/</a:t>
            </a:r>
            <a:endParaRPr lang="id-ID" sz="1600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FBBB461F-D1E3-436B-A865-63D8A1E5874A}"/>
              </a:ext>
            </a:extLst>
          </p:cNvPr>
          <p:cNvSpPr txBox="1">
            <a:spLocks/>
          </p:cNvSpPr>
          <p:nvPr/>
        </p:nvSpPr>
        <p:spPr>
          <a:xfrm>
            <a:off x="1878240" y="5785760"/>
            <a:ext cx="2023145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0" anchor="t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 me more on: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363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자유형: 도형 52">
            <a:extLst>
              <a:ext uri="{FF2B5EF4-FFF2-40B4-BE49-F238E27FC236}">
                <a16:creationId xmlns:a16="http://schemas.microsoft.com/office/drawing/2014/main" id="{9AA6925C-10FC-48B4-B01D-E10DA77734DF}"/>
              </a:ext>
            </a:extLst>
          </p:cNvPr>
          <p:cNvSpPr/>
          <p:nvPr/>
        </p:nvSpPr>
        <p:spPr>
          <a:xfrm>
            <a:off x="0" y="4848844"/>
            <a:ext cx="4287033" cy="1552879"/>
          </a:xfrm>
          <a:custGeom>
            <a:avLst/>
            <a:gdLst>
              <a:gd name="connsiteX0" fmla="*/ 160109 w 3195788"/>
              <a:gd name="connsiteY0" fmla="*/ 0 h 1160647"/>
              <a:gd name="connsiteX1" fmla="*/ 162135 w 3195788"/>
              <a:gd name="connsiteY1" fmla="*/ 246443 h 1160647"/>
              <a:gd name="connsiteX2" fmla="*/ 200642 w 3195788"/>
              <a:gd name="connsiteY2" fmla="*/ 326429 h 1160647"/>
              <a:gd name="connsiteX3" fmla="*/ 202669 w 3195788"/>
              <a:gd name="connsiteY3" fmla="*/ 326429 h 1160647"/>
              <a:gd name="connsiteX4" fmla="*/ 216856 w 3195788"/>
              <a:gd name="connsiteY4" fmla="*/ 326429 h 1160647"/>
              <a:gd name="connsiteX5" fmla="*/ 216856 w 3195788"/>
              <a:gd name="connsiteY5" fmla="*/ 350208 h 1160647"/>
              <a:gd name="connsiteX6" fmla="*/ 217363 w 3195788"/>
              <a:gd name="connsiteY6" fmla="*/ 351019 h 1160647"/>
              <a:gd name="connsiteX7" fmla="*/ 220909 w 3195788"/>
              <a:gd name="connsiteY7" fmla="*/ 356694 h 1160647"/>
              <a:gd name="connsiteX8" fmla="*/ 220909 w 3195788"/>
              <a:gd name="connsiteY8" fmla="*/ 471268 h 1160647"/>
              <a:gd name="connsiteX9" fmla="*/ 223189 w 3195788"/>
              <a:gd name="connsiteY9" fmla="*/ 471268 h 1160647"/>
              <a:gd name="connsiteX10" fmla="*/ 239150 w 3195788"/>
              <a:gd name="connsiteY10" fmla="*/ 471268 h 1160647"/>
              <a:gd name="connsiteX11" fmla="*/ 239150 w 3195788"/>
              <a:gd name="connsiteY11" fmla="*/ 611783 h 1160647"/>
              <a:gd name="connsiteX12" fmla="*/ 240670 w 3195788"/>
              <a:gd name="connsiteY12" fmla="*/ 611513 h 1160647"/>
              <a:gd name="connsiteX13" fmla="*/ 251310 w 3195788"/>
              <a:gd name="connsiteY13" fmla="*/ 609622 h 1160647"/>
              <a:gd name="connsiteX14" fmla="*/ 249283 w 3195788"/>
              <a:gd name="connsiteY14" fmla="*/ 698254 h 1160647"/>
              <a:gd name="connsiteX15" fmla="*/ 250803 w 3195788"/>
              <a:gd name="connsiteY15" fmla="*/ 698525 h 1160647"/>
              <a:gd name="connsiteX16" fmla="*/ 261443 w 3195788"/>
              <a:gd name="connsiteY16" fmla="*/ 700416 h 1160647"/>
              <a:gd name="connsiteX17" fmla="*/ 261696 w 3195788"/>
              <a:gd name="connsiteY17" fmla="*/ 701227 h 1160647"/>
              <a:gd name="connsiteX18" fmla="*/ 263470 w 3195788"/>
              <a:gd name="connsiteY18" fmla="*/ 706902 h 1160647"/>
              <a:gd name="connsiteX19" fmla="*/ 264230 w 3195788"/>
              <a:gd name="connsiteY19" fmla="*/ 704470 h 1160647"/>
              <a:gd name="connsiteX20" fmla="*/ 269550 w 3195788"/>
              <a:gd name="connsiteY20" fmla="*/ 687446 h 1160647"/>
              <a:gd name="connsiteX21" fmla="*/ 271323 w 3195788"/>
              <a:gd name="connsiteY21" fmla="*/ 687446 h 1160647"/>
              <a:gd name="connsiteX22" fmla="*/ 283737 w 3195788"/>
              <a:gd name="connsiteY22" fmla="*/ 687446 h 1160647"/>
              <a:gd name="connsiteX23" fmla="*/ 283737 w 3195788"/>
              <a:gd name="connsiteY23" fmla="*/ 719872 h 1160647"/>
              <a:gd name="connsiteX24" fmla="*/ 284750 w 3195788"/>
              <a:gd name="connsiteY24" fmla="*/ 720413 h 1160647"/>
              <a:gd name="connsiteX25" fmla="*/ 291844 w 3195788"/>
              <a:gd name="connsiteY25" fmla="*/ 724196 h 1160647"/>
              <a:gd name="connsiteX26" fmla="*/ 291844 w 3195788"/>
              <a:gd name="connsiteY26" fmla="*/ 725547 h 1160647"/>
              <a:gd name="connsiteX27" fmla="*/ 291844 w 3195788"/>
              <a:gd name="connsiteY27" fmla="*/ 735005 h 1160647"/>
              <a:gd name="connsiteX28" fmla="*/ 336431 w 3195788"/>
              <a:gd name="connsiteY28" fmla="*/ 735005 h 1160647"/>
              <a:gd name="connsiteX29" fmla="*/ 336431 w 3195788"/>
              <a:gd name="connsiteY29" fmla="*/ 736086 h 1160647"/>
              <a:gd name="connsiteX30" fmla="*/ 336431 w 3195788"/>
              <a:gd name="connsiteY30" fmla="*/ 743652 h 1160647"/>
              <a:gd name="connsiteX31" fmla="*/ 338457 w 3195788"/>
              <a:gd name="connsiteY31" fmla="*/ 743652 h 1160647"/>
              <a:gd name="connsiteX32" fmla="*/ 352644 w 3195788"/>
              <a:gd name="connsiteY32" fmla="*/ 743652 h 1160647"/>
              <a:gd name="connsiteX33" fmla="*/ 352644 w 3195788"/>
              <a:gd name="connsiteY33" fmla="*/ 713387 h 1160647"/>
              <a:gd name="connsiteX34" fmla="*/ 397231 w 3195788"/>
              <a:gd name="connsiteY34" fmla="*/ 713387 h 1160647"/>
              <a:gd name="connsiteX35" fmla="*/ 397231 w 3195788"/>
              <a:gd name="connsiteY35" fmla="*/ 712036 h 1160647"/>
              <a:gd name="connsiteX36" fmla="*/ 397231 w 3195788"/>
              <a:gd name="connsiteY36" fmla="*/ 702578 h 1160647"/>
              <a:gd name="connsiteX37" fmla="*/ 398245 w 3195788"/>
              <a:gd name="connsiteY37" fmla="*/ 702578 h 1160647"/>
              <a:gd name="connsiteX38" fmla="*/ 405338 w 3195788"/>
              <a:gd name="connsiteY38" fmla="*/ 702578 h 1160647"/>
              <a:gd name="connsiteX39" fmla="*/ 405338 w 3195788"/>
              <a:gd name="connsiteY39" fmla="*/ 700687 h 1160647"/>
              <a:gd name="connsiteX40" fmla="*/ 405338 w 3195788"/>
              <a:gd name="connsiteY40" fmla="*/ 687446 h 1160647"/>
              <a:gd name="connsiteX41" fmla="*/ 406098 w 3195788"/>
              <a:gd name="connsiteY41" fmla="*/ 687446 h 1160647"/>
              <a:gd name="connsiteX42" fmla="*/ 411418 w 3195788"/>
              <a:gd name="connsiteY42" fmla="*/ 687446 h 1160647"/>
              <a:gd name="connsiteX43" fmla="*/ 411418 w 3195788"/>
              <a:gd name="connsiteY43" fmla="*/ 686365 h 1160647"/>
              <a:gd name="connsiteX44" fmla="*/ 411418 w 3195788"/>
              <a:gd name="connsiteY44" fmla="*/ 678798 h 1160647"/>
              <a:gd name="connsiteX45" fmla="*/ 413445 w 3195788"/>
              <a:gd name="connsiteY45" fmla="*/ 678798 h 1160647"/>
              <a:gd name="connsiteX46" fmla="*/ 427632 w 3195788"/>
              <a:gd name="connsiteY46" fmla="*/ 678798 h 1160647"/>
              <a:gd name="connsiteX47" fmla="*/ 427632 w 3195788"/>
              <a:gd name="connsiteY47" fmla="*/ 679879 h 1160647"/>
              <a:gd name="connsiteX48" fmla="*/ 427632 w 3195788"/>
              <a:gd name="connsiteY48" fmla="*/ 687446 h 1160647"/>
              <a:gd name="connsiteX49" fmla="*/ 449925 w 3195788"/>
              <a:gd name="connsiteY49" fmla="*/ 687446 h 1160647"/>
              <a:gd name="connsiteX50" fmla="*/ 449925 w 3195788"/>
              <a:gd name="connsiteY50" fmla="*/ 685554 h 1160647"/>
              <a:gd name="connsiteX51" fmla="*/ 449925 w 3195788"/>
              <a:gd name="connsiteY51" fmla="*/ 672313 h 1160647"/>
              <a:gd name="connsiteX52" fmla="*/ 451699 w 3195788"/>
              <a:gd name="connsiteY52" fmla="*/ 672313 h 1160647"/>
              <a:gd name="connsiteX53" fmla="*/ 464112 w 3195788"/>
              <a:gd name="connsiteY53" fmla="*/ 672313 h 1160647"/>
              <a:gd name="connsiteX54" fmla="*/ 464112 w 3195788"/>
              <a:gd name="connsiteY54" fmla="*/ 696093 h 1160647"/>
              <a:gd name="connsiteX55" fmla="*/ 465126 w 3195788"/>
              <a:gd name="connsiteY55" fmla="*/ 696093 h 1160647"/>
              <a:gd name="connsiteX56" fmla="*/ 472219 w 3195788"/>
              <a:gd name="connsiteY56" fmla="*/ 696093 h 1160647"/>
              <a:gd name="connsiteX57" fmla="*/ 472219 w 3195788"/>
              <a:gd name="connsiteY57" fmla="*/ 695012 h 1160647"/>
              <a:gd name="connsiteX58" fmla="*/ 472219 w 3195788"/>
              <a:gd name="connsiteY58" fmla="*/ 687446 h 1160647"/>
              <a:gd name="connsiteX59" fmla="*/ 473992 w 3195788"/>
              <a:gd name="connsiteY59" fmla="*/ 687446 h 1160647"/>
              <a:gd name="connsiteX60" fmla="*/ 486406 w 3195788"/>
              <a:gd name="connsiteY60" fmla="*/ 687446 h 1160647"/>
              <a:gd name="connsiteX61" fmla="*/ 486406 w 3195788"/>
              <a:gd name="connsiteY61" fmla="*/ 713387 h 1160647"/>
              <a:gd name="connsiteX62" fmla="*/ 488433 w 3195788"/>
              <a:gd name="connsiteY62" fmla="*/ 713387 h 1160647"/>
              <a:gd name="connsiteX63" fmla="*/ 502619 w 3195788"/>
              <a:gd name="connsiteY63" fmla="*/ 713387 h 1160647"/>
              <a:gd name="connsiteX64" fmla="*/ 502619 w 3195788"/>
              <a:gd name="connsiteY64" fmla="*/ 715008 h 1160647"/>
              <a:gd name="connsiteX65" fmla="*/ 502619 w 3195788"/>
              <a:gd name="connsiteY65" fmla="*/ 726358 h 1160647"/>
              <a:gd name="connsiteX66" fmla="*/ 503379 w 3195788"/>
              <a:gd name="connsiteY66" fmla="*/ 726358 h 1160647"/>
              <a:gd name="connsiteX67" fmla="*/ 508700 w 3195788"/>
              <a:gd name="connsiteY67" fmla="*/ 726358 h 1160647"/>
              <a:gd name="connsiteX68" fmla="*/ 508700 w 3195788"/>
              <a:gd name="connsiteY68" fmla="*/ 725547 h 1160647"/>
              <a:gd name="connsiteX69" fmla="*/ 508700 w 3195788"/>
              <a:gd name="connsiteY69" fmla="*/ 719872 h 1160647"/>
              <a:gd name="connsiteX70" fmla="*/ 539100 w 3195788"/>
              <a:gd name="connsiteY70" fmla="*/ 719872 h 1160647"/>
              <a:gd name="connsiteX71" fmla="*/ 539100 w 3195788"/>
              <a:gd name="connsiteY71" fmla="*/ 743652 h 1160647"/>
              <a:gd name="connsiteX72" fmla="*/ 540113 w 3195788"/>
              <a:gd name="connsiteY72" fmla="*/ 743652 h 1160647"/>
              <a:gd name="connsiteX73" fmla="*/ 547207 w 3195788"/>
              <a:gd name="connsiteY73" fmla="*/ 743652 h 1160647"/>
              <a:gd name="connsiteX74" fmla="*/ 547207 w 3195788"/>
              <a:gd name="connsiteY74" fmla="*/ 744733 h 1160647"/>
              <a:gd name="connsiteX75" fmla="*/ 547207 w 3195788"/>
              <a:gd name="connsiteY75" fmla="*/ 752299 h 1160647"/>
              <a:gd name="connsiteX76" fmla="*/ 547967 w 3195788"/>
              <a:gd name="connsiteY76" fmla="*/ 752299 h 1160647"/>
              <a:gd name="connsiteX77" fmla="*/ 553287 w 3195788"/>
              <a:gd name="connsiteY77" fmla="*/ 752299 h 1160647"/>
              <a:gd name="connsiteX78" fmla="*/ 553287 w 3195788"/>
              <a:gd name="connsiteY78" fmla="*/ 750137 h 1160647"/>
              <a:gd name="connsiteX79" fmla="*/ 553287 w 3195788"/>
              <a:gd name="connsiteY79" fmla="*/ 735005 h 1160647"/>
              <a:gd name="connsiteX80" fmla="*/ 554300 w 3195788"/>
              <a:gd name="connsiteY80" fmla="*/ 735005 h 1160647"/>
              <a:gd name="connsiteX81" fmla="*/ 561394 w 3195788"/>
              <a:gd name="connsiteY81" fmla="*/ 735005 h 1160647"/>
              <a:gd name="connsiteX82" fmla="*/ 561394 w 3195788"/>
              <a:gd name="connsiteY82" fmla="*/ 736086 h 1160647"/>
              <a:gd name="connsiteX83" fmla="*/ 561394 w 3195788"/>
              <a:gd name="connsiteY83" fmla="*/ 743652 h 1160647"/>
              <a:gd name="connsiteX84" fmla="*/ 566714 w 3195788"/>
              <a:gd name="connsiteY84" fmla="*/ 741659 h 1160647"/>
              <a:gd name="connsiteX85" fmla="*/ 567474 w 3195788"/>
              <a:gd name="connsiteY85" fmla="*/ 740679 h 1160647"/>
              <a:gd name="connsiteX86" fmla="*/ 567474 w 3195788"/>
              <a:gd name="connsiteY86" fmla="*/ 735005 h 1160647"/>
              <a:gd name="connsiteX87" fmla="*/ 605981 w 3195788"/>
              <a:gd name="connsiteY87" fmla="*/ 735005 h 1160647"/>
              <a:gd name="connsiteX88" fmla="*/ 605981 w 3195788"/>
              <a:gd name="connsiteY88" fmla="*/ 758784 h 1160647"/>
              <a:gd name="connsiteX89" fmla="*/ 608007 w 3195788"/>
              <a:gd name="connsiteY89" fmla="*/ 758784 h 1160647"/>
              <a:gd name="connsiteX90" fmla="*/ 622194 w 3195788"/>
              <a:gd name="connsiteY90" fmla="*/ 758784 h 1160647"/>
              <a:gd name="connsiteX91" fmla="*/ 622194 w 3195788"/>
              <a:gd name="connsiteY91" fmla="*/ 759865 h 1160647"/>
              <a:gd name="connsiteX92" fmla="*/ 622194 w 3195788"/>
              <a:gd name="connsiteY92" fmla="*/ 767431 h 1160647"/>
              <a:gd name="connsiteX93" fmla="*/ 623968 w 3195788"/>
              <a:gd name="connsiteY93" fmla="*/ 767431 h 1160647"/>
              <a:gd name="connsiteX94" fmla="*/ 636381 w 3195788"/>
              <a:gd name="connsiteY94" fmla="*/ 767431 h 1160647"/>
              <a:gd name="connsiteX95" fmla="*/ 636381 w 3195788"/>
              <a:gd name="connsiteY95" fmla="*/ 743652 h 1160647"/>
              <a:gd name="connsiteX96" fmla="*/ 637394 w 3195788"/>
              <a:gd name="connsiteY96" fmla="*/ 743652 h 1160647"/>
              <a:gd name="connsiteX97" fmla="*/ 644488 w 3195788"/>
              <a:gd name="connsiteY97" fmla="*/ 743652 h 1160647"/>
              <a:gd name="connsiteX98" fmla="*/ 644488 w 3195788"/>
              <a:gd name="connsiteY98" fmla="*/ 711225 h 1160647"/>
              <a:gd name="connsiteX99" fmla="*/ 645501 w 3195788"/>
              <a:gd name="connsiteY99" fmla="*/ 711225 h 1160647"/>
              <a:gd name="connsiteX100" fmla="*/ 652595 w 3195788"/>
              <a:gd name="connsiteY100" fmla="*/ 711225 h 1160647"/>
              <a:gd name="connsiteX101" fmla="*/ 652595 w 3195788"/>
              <a:gd name="connsiteY101" fmla="*/ 709334 h 1160647"/>
              <a:gd name="connsiteX102" fmla="*/ 652595 w 3195788"/>
              <a:gd name="connsiteY102" fmla="*/ 696093 h 1160647"/>
              <a:gd name="connsiteX103" fmla="*/ 651328 w 3195788"/>
              <a:gd name="connsiteY103" fmla="*/ 694471 h 1160647"/>
              <a:gd name="connsiteX104" fmla="*/ 656648 w 3195788"/>
              <a:gd name="connsiteY104" fmla="*/ 683122 h 1160647"/>
              <a:gd name="connsiteX105" fmla="*/ 664755 w 3195788"/>
              <a:gd name="connsiteY105" fmla="*/ 711225 h 1160647"/>
              <a:gd name="connsiteX106" fmla="*/ 665515 w 3195788"/>
              <a:gd name="connsiteY106" fmla="*/ 711225 h 1160647"/>
              <a:gd name="connsiteX107" fmla="*/ 670835 w 3195788"/>
              <a:gd name="connsiteY107" fmla="*/ 711225 h 1160647"/>
              <a:gd name="connsiteX108" fmla="*/ 670835 w 3195788"/>
              <a:gd name="connsiteY108" fmla="*/ 605298 h 1160647"/>
              <a:gd name="connsiteX109" fmla="*/ 672355 w 3195788"/>
              <a:gd name="connsiteY109" fmla="*/ 605298 h 1160647"/>
              <a:gd name="connsiteX110" fmla="*/ 682995 w 3195788"/>
              <a:gd name="connsiteY110" fmla="*/ 605298 h 1160647"/>
              <a:gd name="connsiteX111" fmla="*/ 682995 w 3195788"/>
              <a:gd name="connsiteY111" fmla="*/ 557739 h 1160647"/>
              <a:gd name="connsiteX112" fmla="*/ 709342 w 3195788"/>
              <a:gd name="connsiteY112" fmla="*/ 557739 h 1160647"/>
              <a:gd name="connsiteX113" fmla="*/ 709342 w 3195788"/>
              <a:gd name="connsiteY113" fmla="*/ 536121 h 1160647"/>
              <a:gd name="connsiteX114" fmla="*/ 743796 w 3195788"/>
              <a:gd name="connsiteY114" fmla="*/ 536121 h 1160647"/>
              <a:gd name="connsiteX115" fmla="*/ 743796 w 3195788"/>
              <a:gd name="connsiteY115" fmla="*/ 538553 h 1160647"/>
              <a:gd name="connsiteX116" fmla="*/ 743796 w 3195788"/>
              <a:gd name="connsiteY116" fmla="*/ 555577 h 1160647"/>
              <a:gd name="connsiteX117" fmla="*/ 746076 w 3195788"/>
              <a:gd name="connsiteY117" fmla="*/ 555577 h 1160647"/>
              <a:gd name="connsiteX118" fmla="*/ 762036 w 3195788"/>
              <a:gd name="connsiteY118" fmla="*/ 555577 h 1160647"/>
              <a:gd name="connsiteX119" fmla="*/ 762036 w 3195788"/>
              <a:gd name="connsiteY119" fmla="*/ 603136 h 1160647"/>
              <a:gd name="connsiteX120" fmla="*/ 763049 w 3195788"/>
              <a:gd name="connsiteY120" fmla="*/ 603136 h 1160647"/>
              <a:gd name="connsiteX121" fmla="*/ 770143 w 3195788"/>
              <a:gd name="connsiteY121" fmla="*/ 603136 h 1160647"/>
              <a:gd name="connsiteX122" fmla="*/ 784330 w 3195788"/>
              <a:gd name="connsiteY122" fmla="*/ 607460 h 1160647"/>
              <a:gd name="connsiteX123" fmla="*/ 784330 w 3195788"/>
              <a:gd name="connsiteY123" fmla="*/ 646372 h 1160647"/>
              <a:gd name="connsiteX124" fmla="*/ 785343 w 3195788"/>
              <a:gd name="connsiteY124" fmla="*/ 646372 h 1160647"/>
              <a:gd name="connsiteX125" fmla="*/ 792436 w 3195788"/>
              <a:gd name="connsiteY125" fmla="*/ 646372 h 1160647"/>
              <a:gd name="connsiteX126" fmla="*/ 792436 w 3195788"/>
              <a:gd name="connsiteY126" fmla="*/ 647993 h 1160647"/>
              <a:gd name="connsiteX127" fmla="*/ 792436 w 3195788"/>
              <a:gd name="connsiteY127" fmla="*/ 659342 h 1160647"/>
              <a:gd name="connsiteX128" fmla="*/ 794463 w 3195788"/>
              <a:gd name="connsiteY128" fmla="*/ 659342 h 1160647"/>
              <a:gd name="connsiteX129" fmla="*/ 808650 w 3195788"/>
              <a:gd name="connsiteY129" fmla="*/ 659342 h 1160647"/>
              <a:gd name="connsiteX130" fmla="*/ 814730 w 3195788"/>
              <a:gd name="connsiteY130" fmla="*/ 665828 h 1160647"/>
              <a:gd name="connsiteX131" fmla="*/ 814730 w 3195788"/>
              <a:gd name="connsiteY131" fmla="*/ 687446 h 1160647"/>
              <a:gd name="connsiteX132" fmla="*/ 817010 w 3195788"/>
              <a:gd name="connsiteY132" fmla="*/ 687446 h 1160647"/>
              <a:gd name="connsiteX133" fmla="*/ 832970 w 3195788"/>
              <a:gd name="connsiteY133" fmla="*/ 687446 h 1160647"/>
              <a:gd name="connsiteX134" fmla="*/ 832970 w 3195788"/>
              <a:gd name="connsiteY134" fmla="*/ 688526 h 1160647"/>
              <a:gd name="connsiteX135" fmla="*/ 832970 w 3195788"/>
              <a:gd name="connsiteY135" fmla="*/ 696093 h 1160647"/>
              <a:gd name="connsiteX136" fmla="*/ 834237 w 3195788"/>
              <a:gd name="connsiteY136" fmla="*/ 696093 h 1160647"/>
              <a:gd name="connsiteX137" fmla="*/ 843104 w 3195788"/>
              <a:gd name="connsiteY137" fmla="*/ 696093 h 1160647"/>
              <a:gd name="connsiteX138" fmla="*/ 843104 w 3195788"/>
              <a:gd name="connsiteY138" fmla="*/ 698254 h 1160647"/>
              <a:gd name="connsiteX139" fmla="*/ 843104 w 3195788"/>
              <a:gd name="connsiteY139" fmla="*/ 713387 h 1160647"/>
              <a:gd name="connsiteX140" fmla="*/ 847157 w 3195788"/>
              <a:gd name="connsiteY140" fmla="*/ 711495 h 1160647"/>
              <a:gd name="connsiteX141" fmla="*/ 847157 w 3195788"/>
              <a:gd name="connsiteY141" fmla="*/ 698254 h 1160647"/>
              <a:gd name="connsiteX142" fmla="*/ 848170 w 3195788"/>
              <a:gd name="connsiteY142" fmla="*/ 698254 h 1160647"/>
              <a:gd name="connsiteX143" fmla="*/ 855264 w 3195788"/>
              <a:gd name="connsiteY143" fmla="*/ 698254 h 1160647"/>
              <a:gd name="connsiteX144" fmla="*/ 855264 w 3195788"/>
              <a:gd name="connsiteY144" fmla="*/ 699876 h 1160647"/>
              <a:gd name="connsiteX145" fmla="*/ 855264 w 3195788"/>
              <a:gd name="connsiteY145" fmla="*/ 711225 h 1160647"/>
              <a:gd name="connsiteX146" fmla="*/ 856024 w 3195788"/>
              <a:gd name="connsiteY146" fmla="*/ 711225 h 1160647"/>
              <a:gd name="connsiteX147" fmla="*/ 861344 w 3195788"/>
              <a:gd name="connsiteY147" fmla="*/ 711225 h 1160647"/>
              <a:gd name="connsiteX148" fmla="*/ 909984 w 3195788"/>
              <a:gd name="connsiteY148" fmla="*/ 706902 h 1160647"/>
              <a:gd name="connsiteX149" fmla="*/ 909984 w 3195788"/>
              <a:gd name="connsiteY149" fmla="*/ 708253 h 1160647"/>
              <a:gd name="connsiteX150" fmla="*/ 909984 w 3195788"/>
              <a:gd name="connsiteY150" fmla="*/ 717710 h 1160647"/>
              <a:gd name="connsiteX151" fmla="*/ 910744 w 3195788"/>
              <a:gd name="connsiteY151" fmla="*/ 717710 h 1160647"/>
              <a:gd name="connsiteX152" fmla="*/ 916065 w 3195788"/>
              <a:gd name="connsiteY152" fmla="*/ 717710 h 1160647"/>
              <a:gd name="connsiteX153" fmla="*/ 916065 w 3195788"/>
              <a:gd name="connsiteY153" fmla="*/ 719872 h 1160647"/>
              <a:gd name="connsiteX154" fmla="*/ 916065 w 3195788"/>
              <a:gd name="connsiteY154" fmla="*/ 735005 h 1160647"/>
              <a:gd name="connsiteX155" fmla="*/ 918091 w 3195788"/>
              <a:gd name="connsiteY155" fmla="*/ 733654 h 1160647"/>
              <a:gd name="connsiteX156" fmla="*/ 932278 w 3195788"/>
              <a:gd name="connsiteY156" fmla="*/ 724196 h 1160647"/>
              <a:gd name="connsiteX157" fmla="*/ 938358 w 3195788"/>
              <a:gd name="connsiteY157" fmla="*/ 683122 h 1160647"/>
              <a:gd name="connsiteX158" fmla="*/ 939118 w 3195788"/>
              <a:gd name="connsiteY158" fmla="*/ 682852 h 1160647"/>
              <a:gd name="connsiteX159" fmla="*/ 944438 w 3195788"/>
              <a:gd name="connsiteY159" fmla="*/ 680960 h 1160647"/>
              <a:gd name="connsiteX160" fmla="*/ 946465 w 3195788"/>
              <a:gd name="connsiteY160" fmla="*/ 611783 h 1160647"/>
              <a:gd name="connsiteX161" fmla="*/ 948492 w 3195788"/>
              <a:gd name="connsiteY161" fmla="*/ 680960 h 1160647"/>
              <a:gd name="connsiteX162" fmla="*/ 949252 w 3195788"/>
              <a:gd name="connsiteY162" fmla="*/ 681230 h 1160647"/>
              <a:gd name="connsiteX163" fmla="*/ 954572 w 3195788"/>
              <a:gd name="connsiteY163" fmla="*/ 683122 h 1160647"/>
              <a:gd name="connsiteX164" fmla="*/ 954572 w 3195788"/>
              <a:gd name="connsiteY164" fmla="*/ 596651 h 1160647"/>
              <a:gd name="connsiteX165" fmla="*/ 958625 w 3195788"/>
              <a:gd name="connsiteY165" fmla="*/ 564224 h 1160647"/>
              <a:gd name="connsiteX166" fmla="*/ 997132 w 3195788"/>
              <a:gd name="connsiteY166" fmla="*/ 564224 h 1160647"/>
              <a:gd name="connsiteX167" fmla="*/ 997132 w 3195788"/>
              <a:gd name="connsiteY167" fmla="*/ 596651 h 1160647"/>
              <a:gd name="connsiteX168" fmla="*/ 997892 w 3195788"/>
              <a:gd name="connsiteY168" fmla="*/ 596651 h 1160647"/>
              <a:gd name="connsiteX169" fmla="*/ 1003212 w 3195788"/>
              <a:gd name="connsiteY169" fmla="*/ 596651 h 1160647"/>
              <a:gd name="connsiteX170" fmla="*/ 1003212 w 3195788"/>
              <a:gd name="connsiteY170" fmla="*/ 514503 h 1160647"/>
              <a:gd name="connsiteX171" fmla="*/ 1004986 w 3195788"/>
              <a:gd name="connsiteY171" fmla="*/ 514503 h 1160647"/>
              <a:gd name="connsiteX172" fmla="*/ 1017399 w 3195788"/>
              <a:gd name="connsiteY172" fmla="*/ 514503 h 1160647"/>
              <a:gd name="connsiteX173" fmla="*/ 1017399 w 3195788"/>
              <a:gd name="connsiteY173" fmla="*/ 512612 h 1160647"/>
              <a:gd name="connsiteX174" fmla="*/ 1017399 w 3195788"/>
              <a:gd name="connsiteY174" fmla="*/ 499371 h 1160647"/>
              <a:gd name="connsiteX175" fmla="*/ 1039693 w 3195788"/>
              <a:gd name="connsiteY175" fmla="*/ 499371 h 1160647"/>
              <a:gd name="connsiteX176" fmla="*/ 1039693 w 3195788"/>
              <a:gd name="connsiteY176" fmla="*/ 498290 h 1160647"/>
              <a:gd name="connsiteX177" fmla="*/ 1039693 w 3195788"/>
              <a:gd name="connsiteY177" fmla="*/ 490724 h 1160647"/>
              <a:gd name="connsiteX178" fmla="*/ 1041466 w 3195788"/>
              <a:gd name="connsiteY178" fmla="*/ 490724 h 1160647"/>
              <a:gd name="connsiteX179" fmla="*/ 1053880 w 3195788"/>
              <a:gd name="connsiteY179" fmla="*/ 490724 h 1160647"/>
              <a:gd name="connsiteX180" fmla="*/ 1053880 w 3195788"/>
              <a:gd name="connsiteY180" fmla="*/ 491805 h 1160647"/>
              <a:gd name="connsiteX181" fmla="*/ 1053880 w 3195788"/>
              <a:gd name="connsiteY181" fmla="*/ 499371 h 1160647"/>
              <a:gd name="connsiteX182" fmla="*/ 1054640 w 3195788"/>
              <a:gd name="connsiteY182" fmla="*/ 499371 h 1160647"/>
              <a:gd name="connsiteX183" fmla="*/ 1059960 w 3195788"/>
              <a:gd name="connsiteY183" fmla="*/ 499371 h 1160647"/>
              <a:gd name="connsiteX184" fmla="*/ 1070093 w 3195788"/>
              <a:gd name="connsiteY184" fmla="*/ 495047 h 1160647"/>
              <a:gd name="connsiteX185" fmla="*/ 1074146 w 3195788"/>
              <a:gd name="connsiteY185" fmla="*/ 498290 h 1160647"/>
              <a:gd name="connsiteX186" fmla="*/ 1074146 w 3195788"/>
              <a:gd name="connsiteY186" fmla="*/ 490724 h 1160647"/>
              <a:gd name="connsiteX187" fmla="*/ 1076426 w 3195788"/>
              <a:gd name="connsiteY187" fmla="*/ 490724 h 1160647"/>
              <a:gd name="connsiteX188" fmla="*/ 1092387 w 3195788"/>
              <a:gd name="connsiteY188" fmla="*/ 490724 h 1160647"/>
              <a:gd name="connsiteX189" fmla="*/ 1092387 w 3195788"/>
              <a:gd name="connsiteY189" fmla="*/ 491805 h 1160647"/>
              <a:gd name="connsiteX190" fmla="*/ 1092387 w 3195788"/>
              <a:gd name="connsiteY190" fmla="*/ 499371 h 1160647"/>
              <a:gd name="connsiteX191" fmla="*/ 1122787 w 3195788"/>
              <a:gd name="connsiteY191" fmla="*/ 499371 h 1160647"/>
              <a:gd name="connsiteX192" fmla="*/ 1122787 w 3195788"/>
              <a:gd name="connsiteY192" fmla="*/ 500992 h 1160647"/>
              <a:gd name="connsiteX193" fmla="*/ 1122787 w 3195788"/>
              <a:gd name="connsiteY193" fmla="*/ 512342 h 1160647"/>
              <a:gd name="connsiteX194" fmla="*/ 1149134 w 3195788"/>
              <a:gd name="connsiteY194" fmla="*/ 512342 h 1160647"/>
              <a:gd name="connsiteX195" fmla="*/ 1149134 w 3195788"/>
              <a:gd name="connsiteY195" fmla="*/ 542606 h 1160647"/>
              <a:gd name="connsiteX196" fmla="*/ 1149894 w 3195788"/>
              <a:gd name="connsiteY196" fmla="*/ 542606 h 1160647"/>
              <a:gd name="connsiteX197" fmla="*/ 1155214 w 3195788"/>
              <a:gd name="connsiteY197" fmla="*/ 542606 h 1160647"/>
              <a:gd name="connsiteX198" fmla="*/ 1155214 w 3195788"/>
              <a:gd name="connsiteY198" fmla="*/ 543687 h 1160647"/>
              <a:gd name="connsiteX199" fmla="*/ 1155214 w 3195788"/>
              <a:gd name="connsiteY199" fmla="*/ 551254 h 1160647"/>
              <a:gd name="connsiteX200" fmla="*/ 1159268 w 3195788"/>
              <a:gd name="connsiteY200" fmla="*/ 581518 h 1160647"/>
              <a:gd name="connsiteX201" fmla="*/ 1160028 w 3195788"/>
              <a:gd name="connsiteY201" fmla="*/ 581518 h 1160647"/>
              <a:gd name="connsiteX202" fmla="*/ 1165348 w 3195788"/>
              <a:gd name="connsiteY202" fmla="*/ 581518 h 1160647"/>
              <a:gd name="connsiteX203" fmla="*/ 1165348 w 3195788"/>
              <a:gd name="connsiteY203" fmla="*/ 582329 h 1160647"/>
              <a:gd name="connsiteX204" fmla="*/ 1165348 w 3195788"/>
              <a:gd name="connsiteY204" fmla="*/ 588004 h 1160647"/>
              <a:gd name="connsiteX205" fmla="*/ 1166361 w 3195788"/>
              <a:gd name="connsiteY205" fmla="*/ 588004 h 1160647"/>
              <a:gd name="connsiteX206" fmla="*/ 1173454 w 3195788"/>
              <a:gd name="connsiteY206" fmla="*/ 588004 h 1160647"/>
              <a:gd name="connsiteX207" fmla="*/ 1173454 w 3195788"/>
              <a:gd name="connsiteY207" fmla="*/ 618269 h 1160647"/>
              <a:gd name="connsiteX208" fmla="*/ 1175481 w 3195788"/>
              <a:gd name="connsiteY208" fmla="*/ 618269 h 1160647"/>
              <a:gd name="connsiteX209" fmla="*/ 1189668 w 3195788"/>
              <a:gd name="connsiteY209" fmla="*/ 618269 h 1160647"/>
              <a:gd name="connsiteX210" fmla="*/ 1189668 w 3195788"/>
              <a:gd name="connsiteY210" fmla="*/ 642048 h 1160647"/>
              <a:gd name="connsiteX211" fmla="*/ 1191695 w 3195788"/>
              <a:gd name="connsiteY211" fmla="*/ 643669 h 1160647"/>
              <a:gd name="connsiteX212" fmla="*/ 1191695 w 3195788"/>
              <a:gd name="connsiteY212" fmla="*/ 655019 h 1160647"/>
              <a:gd name="connsiteX213" fmla="*/ 1192455 w 3195788"/>
              <a:gd name="connsiteY213" fmla="*/ 655019 h 1160647"/>
              <a:gd name="connsiteX214" fmla="*/ 1197775 w 3195788"/>
              <a:gd name="connsiteY214" fmla="*/ 655019 h 1160647"/>
              <a:gd name="connsiteX215" fmla="*/ 1197775 w 3195788"/>
              <a:gd name="connsiteY215" fmla="*/ 678798 h 1160647"/>
              <a:gd name="connsiteX216" fmla="*/ 1199041 w 3195788"/>
              <a:gd name="connsiteY216" fmla="*/ 678798 h 1160647"/>
              <a:gd name="connsiteX217" fmla="*/ 1207908 w 3195788"/>
              <a:gd name="connsiteY217" fmla="*/ 678798 h 1160647"/>
              <a:gd name="connsiteX218" fmla="*/ 1209935 w 3195788"/>
              <a:gd name="connsiteY218" fmla="*/ 682852 h 1160647"/>
              <a:gd name="connsiteX219" fmla="*/ 1209935 w 3195788"/>
              <a:gd name="connsiteY219" fmla="*/ 696093 h 1160647"/>
              <a:gd name="connsiteX220" fmla="*/ 1211455 w 3195788"/>
              <a:gd name="connsiteY220" fmla="*/ 694201 h 1160647"/>
              <a:gd name="connsiteX221" fmla="*/ 1222095 w 3195788"/>
              <a:gd name="connsiteY221" fmla="*/ 680960 h 1160647"/>
              <a:gd name="connsiteX222" fmla="*/ 1250469 w 3195788"/>
              <a:gd name="connsiteY222" fmla="*/ 680960 h 1160647"/>
              <a:gd name="connsiteX223" fmla="*/ 1250469 w 3195788"/>
              <a:gd name="connsiteY223" fmla="*/ 767431 h 1160647"/>
              <a:gd name="connsiteX224" fmla="*/ 1251229 w 3195788"/>
              <a:gd name="connsiteY224" fmla="*/ 767431 h 1160647"/>
              <a:gd name="connsiteX225" fmla="*/ 1256549 w 3195788"/>
              <a:gd name="connsiteY225" fmla="*/ 767431 h 1160647"/>
              <a:gd name="connsiteX226" fmla="*/ 1257309 w 3195788"/>
              <a:gd name="connsiteY226" fmla="*/ 766080 h 1160647"/>
              <a:gd name="connsiteX227" fmla="*/ 1262629 w 3195788"/>
              <a:gd name="connsiteY227" fmla="*/ 756622 h 1160647"/>
              <a:gd name="connsiteX228" fmla="*/ 1262629 w 3195788"/>
              <a:gd name="connsiteY228" fmla="*/ 758514 h 1160647"/>
              <a:gd name="connsiteX229" fmla="*/ 1262629 w 3195788"/>
              <a:gd name="connsiteY229" fmla="*/ 771755 h 1160647"/>
              <a:gd name="connsiteX230" fmla="*/ 1266682 w 3195788"/>
              <a:gd name="connsiteY230" fmla="*/ 726358 h 1160647"/>
              <a:gd name="connsiteX231" fmla="*/ 1267442 w 3195788"/>
              <a:gd name="connsiteY231" fmla="*/ 726358 h 1160647"/>
              <a:gd name="connsiteX232" fmla="*/ 1272762 w 3195788"/>
              <a:gd name="connsiteY232" fmla="*/ 726358 h 1160647"/>
              <a:gd name="connsiteX233" fmla="*/ 1272762 w 3195788"/>
              <a:gd name="connsiteY233" fmla="*/ 661504 h 1160647"/>
              <a:gd name="connsiteX234" fmla="*/ 1273776 w 3195788"/>
              <a:gd name="connsiteY234" fmla="*/ 661504 h 1160647"/>
              <a:gd name="connsiteX235" fmla="*/ 1280869 w 3195788"/>
              <a:gd name="connsiteY235" fmla="*/ 661504 h 1160647"/>
              <a:gd name="connsiteX236" fmla="*/ 1293029 w 3195788"/>
              <a:gd name="connsiteY236" fmla="*/ 618269 h 1160647"/>
              <a:gd name="connsiteX237" fmla="*/ 1294296 w 3195788"/>
              <a:gd name="connsiteY237" fmla="*/ 618269 h 1160647"/>
              <a:gd name="connsiteX238" fmla="*/ 1303163 w 3195788"/>
              <a:gd name="connsiteY238" fmla="*/ 618269 h 1160647"/>
              <a:gd name="connsiteX239" fmla="*/ 1313296 w 3195788"/>
              <a:gd name="connsiteY239" fmla="*/ 661504 h 1160647"/>
              <a:gd name="connsiteX240" fmla="*/ 1314309 w 3195788"/>
              <a:gd name="connsiteY240" fmla="*/ 661504 h 1160647"/>
              <a:gd name="connsiteX241" fmla="*/ 1321403 w 3195788"/>
              <a:gd name="connsiteY241" fmla="*/ 661504 h 1160647"/>
              <a:gd name="connsiteX242" fmla="*/ 1321403 w 3195788"/>
              <a:gd name="connsiteY242" fmla="*/ 700416 h 1160647"/>
              <a:gd name="connsiteX243" fmla="*/ 1323176 w 3195788"/>
              <a:gd name="connsiteY243" fmla="*/ 700416 h 1160647"/>
              <a:gd name="connsiteX244" fmla="*/ 1335590 w 3195788"/>
              <a:gd name="connsiteY244" fmla="*/ 700416 h 1160647"/>
              <a:gd name="connsiteX245" fmla="*/ 1335590 w 3195788"/>
              <a:gd name="connsiteY245" fmla="*/ 702578 h 1160647"/>
              <a:gd name="connsiteX246" fmla="*/ 1335590 w 3195788"/>
              <a:gd name="connsiteY246" fmla="*/ 717710 h 1160647"/>
              <a:gd name="connsiteX247" fmla="*/ 1339643 w 3195788"/>
              <a:gd name="connsiteY247" fmla="*/ 715549 h 1160647"/>
              <a:gd name="connsiteX248" fmla="*/ 1339643 w 3195788"/>
              <a:gd name="connsiteY248" fmla="*/ 700416 h 1160647"/>
              <a:gd name="connsiteX249" fmla="*/ 1341163 w 3195788"/>
              <a:gd name="connsiteY249" fmla="*/ 700416 h 1160647"/>
              <a:gd name="connsiteX250" fmla="*/ 1351803 w 3195788"/>
              <a:gd name="connsiteY250" fmla="*/ 700416 h 1160647"/>
              <a:gd name="connsiteX251" fmla="*/ 1351803 w 3195788"/>
              <a:gd name="connsiteY251" fmla="*/ 702037 h 1160647"/>
              <a:gd name="connsiteX252" fmla="*/ 1351803 w 3195788"/>
              <a:gd name="connsiteY252" fmla="*/ 713387 h 1160647"/>
              <a:gd name="connsiteX253" fmla="*/ 1382204 w 3195788"/>
              <a:gd name="connsiteY253" fmla="*/ 713387 h 1160647"/>
              <a:gd name="connsiteX254" fmla="*/ 1382204 w 3195788"/>
              <a:gd name="connsiteY254" fmla="*/ 676637 h 1160647"/>
              <a:gd name="connsiteX255" fmla="*/ 1383470 w 3195788"/>
              <a:gd name="connsiteY255" fmla="*/ 676637 h 1160647"/>
              <a:gd name="connsiteX256" fmla="*/ 1392337 w 3195788"/>
              <a:gd name="connsiteY256" fmla="*/ 676637 h 1160647"/>
              <a:gd name="connsiteX257" fmla="*/ 1392337 w 3195788"/>
              <a:gd name="connsiteY257" fmla="*/ 698254 h 1160647"/>
              <a:gd name="connsiteX258" fmla="*/ 1394364 w 3195788"/>
              <a:gd name="connsiteY258" fmla="*/ 665828 h 1160647"/>
              <a:gd name="connsiteX259" fmla="*/ 1416657 w 3195788"/>
              <a:gd name="connsiteY259" fmla="*/ 665828 h 1160647"/>
              <a:gd name="connsiteX260" fmla="*/ 1416657 w 3195788"/>
              <a:gd name="connsiteY260" fmla="*/ 664206 h 1160647"/>
              <a:gd name="connsiteX261" fmla="*/ 1416657 w 3195788"/>
              <a:gd name="connsiteY261" fmla="*/ 652857 h 1160647"/>
              <a:gd name="connsiteX262" fmla="*/ 1417417 w 3195788"/>
              <a:gd name="connsiteY262" fmla="*/ 652857 h 1160647"/>
              <a:gd name="connsiteX263" fmla="*/ 1422737 w 3195788"/>
              <a:gd name="connsiteY263" fmla="*/ 652857 h 1160647"/>
              <a:gd name="connsiteX264" fmla="*/ 1422737 w 3195788"/>
              <a:gd name="connsiteY264" fmla="*/ 650966 h 1160647"/>
              <a:gd name="connsiteX265" fmla="*/ 1422737 w 3195788"/>
              <a:gd name="connsiteY265" fmla="*/ 637725 h 1160647"/>
              <a:gd name="connsiteX266" fmla="*/ 1426791 w 3195788"/>
              <a:gd name="connsiteY266" fmla="*/ 644210 h 1160647"/>
              <a:gd name="connsiteX267" fmla="*/ 1429071 w 3195788"/>
              <a:gd name="connsiteY267" fmla="*/ 644210 h 1160647"/>
              <a:gd name="connsiteX268" fmla="*/ 1445031 w 3195788"/>
              <a:gd name="connsiteY268" fmla="*/ 644210 h 1160647"/>
              <a:gd name="connsiteX269" fmla="*/ 1445031 w 3195788"/>
              <a:gd name="connsiteY269" fmla="*/ 643399 h 1160647"/>
              <a:gd name="connsiteX270" fmla="*/ 1445031 w 3195788"/>
              <a:gd name="connsiteY270" fmla="*/ 637725 h 1160647"/>
              <a:gd name="connsiteX271" fmla="*/ 1445791 w 3195788"/>
              <a:gd name="connsiteY271" fmla="*/ 637725 h 1160647"/>
              <a:gd name="connsiteX272" fmla="*/ 1451111 w 3195788"/>
              <a:gd name="connsiteY272" fmla="*/ 637725 h 1160647"/>
              <a:gd name="connsiteX273" fmla="*/ 1451111 w 3195788"/>
              <a:gd name="connsiteY273" fmla="*/ 639076 h 1160647"/>
              <a:gd name="connsiteX274" fmla="*/ 1451111 w 3195788"/>
              <a:gd name="connsiteY274" fmla="*/ 648534 h 1160647"/>
              <a:gd name="connsiteX275" fmla="*/ 1489618 w 3195788"/>
              <a:gd name="connsiteY275" fmla="*/ 648534 h 1160647"/>
              <a:gd name="connsiteX276" fmla="*/ 1489618 w 3195788"/>
              <a:gd name="connsiteY276" fmla="*/ 786887 h 1160647"/>
              <a:gd name="connsiteX277" fmla="*/ 1491138 w 3195788"/>
              <a:gd name="connsiteY277" fmla="*/ 786887 h 1160647"/>
              <a:gd name="connsiteX278" fmla="*/ 1501778 w 3195788"/>
              <a:gd name="connsiteY278" fmla="*/ 786887 h 1160647"/>
              <a:gd name="connsiteX279" fmla="*/ 1501778 w 3195788"/>
              <a:gd name="connsiteY279" fmla="*/ 773917 h 1160647"/>
              <a:gd name="connsiteX280" fmla="*/ 1505832 w 3195788"/>
              <a:gd name="connsiteY280" fmla="*/ 773917 h 1160647"/>
              <a:gd name="connsiteX281" fmla="*/ 1505832 w 3195788"/>
              <a:gd name="connsiteY281" fmla="*/ 786887 h 1160647"/>
              <a:gd name="connsiteX282" fmla="*/ 1536232 w 3195788"/>
              <a:gd name="connsiteY282" fmla="*/ 786887 h 1160647"/>
              <a:gd name="connsiteX283" fmla="*/ 1536232 w 3195788"/>
              <a:gd name="connsiteY283" fmla="*/ 756622 h 1160647"/>
              <a:gd name="connsiteX284" fmla="*/ 1548392 w 3195788"/>
              <a:gd name="connsiteY284" fmla="*/ 756622 h 1160647"/>
              <a:gd name="connsiteX285" fmla="*/ 1560552 w 3195788"/>
              <a:gd name="connsiteY285" fmla="*/ 754461 h 1160647"/>
              <a:gd name="connsiteX286" fmla="*/ 1564606 w 3195788"/>
              <a:gd name="connsiteY286" fmla="*/ 756622 h 1160647"/>
              <a:gd name="connsiteX287" fmla="*/ 1574739 w 3195788"/>
              <a:gd name="connsiteY287" fmla="*/ 756622 h 1160647"/>
              <a:gd name="connsiteX288" fmla="*/ 1574739 w 3195788"/>
              <a:gd name="connsiteY288" fmla="*/ 786887 h 1160647"/>
              <a:gd name="connsiteX289" fmla="*/ 1582846 w 3195788"/>
              <a:gd name="connsiteY289" fmla="*/ 786887 h 1160647"/>
              <a:gd name="connsiteX290" fmla="*/ 1582846 w 3195788"/>
              <a:gd name="connsiteY290" fmla="*/ 804182 h 1160647"/>
              <a:gd name="connsiteX291" fmla="*/ 1592182 w 3195788"/>
              <a:gd name="connsiteY291" fmla="*/ 805087 h 1160647"/>
              <a:gd name="connsiteX292" fmla="*/ 1605140 w 3195788"/>
              <a:gd name="connsiteY292" fmla="*/ 805087 h 1160647"/>
              <a:gd name="connsiteX293" fmla="*/ 1605140 w 3195788"/>
              <a:gd name="connsiteY293" fmla="*/ 789049 h 1160647"/>
              <a:gd name="connsiteX294" fmla="*/ 1673096 w 3195788"/>
              <a:gd name="connsiteY294" fmla="*/ 789049 h 1160647"/>
              <a:gd name="connsiteX295" fmla="*/ 1673096 w 3195788"/>
              <a:gd name="connsiteY295" fmla="*/ 703796 h 1160647"/>
              <a:gd name="connsiteX296" fmla="*/ 1745104 w 3195788"/>
              <a:gd name="connsiteY296" fmla="*/ 703796 h 1160647"/>
              <a:gd name="connsiteX297" fmla="*/ 1745104 w 3195788"/>
              <a:gd name="connsiteY297" fmla="*/ 782564 h 1160647"/>
              <a:gd name="connsiteX298" fmla="*/ 1747008 w 3195788"/>
              <a:gd name="connsiteY298" fmla="*/ 782564 h 1160647"/>
              <a:gd name="connsiteX299" fmla="*/ 1748250 w 3195788"/>
              <a:gd name="connsiteY299" fmla="*/ 805087 h 1160647"/>
              <a:gd name="connsiteX300" fmla="*/ 1757926 w 3195788"/>
              <a:gd name="connsiteY300" fmla="*/ 805087 h 1160647"/>
              <a:gd name="connsiteX301" fmla="*/ 1759168 w 3195788"/>
              <a:gd name="connsiteY301" fmla="*/ 782564 h 1160647"/>
              <a:gd name="connsiteX302" fmla="*/ 1765248 w 3195788"/>
              <a:gd name="connsiteY302" fmla="*/ 782564 h 1160647"/>
              <a:gd name="connsiteX303" fmla="*/ 1766490 w 3195788"/>
              <a:gd name="connsiteY303" fmla="*/ 805087 h 1160647"/>
              <a:gd name="connsiteX304" fmla="*/ 1817112 w 3195788"/>
              <a:gd name="connsiteY304" fmla="*/ 805087 h 1160647"/>
              <a:gd name="connsiteX305" fmla="*/ 1817112 w 3195788"/>
              <a:gd name="connsiteY305" fmla="*/ 642059 h 1160647"/>
              <a:gd name="connsiteX306" fmla="*/ 2014439 w 3195788"/>
              <a:gd name="connsiteY306" fmla="*/ 642059 h 1160647"/>
              <a:gd name="connsiteX307" fmla="*/ 2014439 w 3195788"/>
              <a:gd name="connsiteY307" fmla="*/ 805087 h 1160647"/>
              <a:gd name="connsiteX308" fmla="*/ 2033136 w 3195788"/>
              <a:gd name="connsiteY308" fmla="*/ 805087 h 1160647"/>
              <a:gd name="connsiteX309" fmla="*/ 2033136 w 3195788"/>
              <a:gd name="connsiteY309" fmla="*/ 722394 h 1160647"/>
              <a:gd name="connsiteX310" fmla="*/ 2128256 w 3195788"/>
              <a:gd name="connsiteY310" fmla="*/ 722394 h 1160647"/>
              <a:gd name="connsiteX311" fmla="*/ 2140186 w 3195788"/>
              <a:gd name="connsiteY311" fmla="*/ 404253 h 1160647"/>
              <a:gd name="connsiteX312" fmla="*/ 2128026 w 3195788"/>
              <a:gd name="connsiteY312" fmla="*/ 382635 h 1160647"/>
              <a:gd name="connsiteX313" fmla="*/ 2121946 w 3195788"/>
              <a:gd name="connsiteY313" fmla="*/ 378311 h 1160647"/>
              <a:gd name="connsiteX314" fmla="*/ 2130053 w 3195788"/>
              <a:gd name="connsiteY314" fmla="*/ 354532 h 1160647"/>
              <a:gd name="connsiteX315" fmla="*/ 2130053 w 3195788"/>
              <a:gd name="connsiteY315" fmla="*/ 337238 h 1160647"/>
              <a:gd name="connsiteX316" fmla="*/ 2144240 w 3195788"/>
              <a:gd name="connsiteY316" fmla="*/ 337238 h 1160647"/>
              <a:gd name="connsiteX317" fmla="*/ 2144240 w 3195788"/>
              <a:gd name="connsiteY317" fmla="*/ 315620 h 1160647"/>
              <a:gd name="connsiteX318" fmla="*/ 2146266 w 3195788"/>
              <a:gd name="connsiteY318" fmla="*/ 311296 h 1160647"/>
              <a:gd name="connsiteX319" fmla="*/ 2146266 w 3195788"/>
              <a:gd name="connsiteY319" fmla="*/ 233472 h 1160647"/>
              <a:gd name="connsiteX320" fmla="*/ 2144240 w 3195788"/>
              <a:gd name="connsiteY320" fmla="*/ 226987 h 1160647"/>
              <a:gd name="connsiteX321" fmla="*/ 2150320 w 3195788"/>
              <a:gd name="connsiteY321" fmla="*/ 220501 h 1160647"/>
              <a:gd name="connsiteX322" fmla="*/ 2150320 w 3195788"/>
              <a:gd name="connsiteY322" fmla="*/ 162133 h 1160647"/>
              <a:gd name="connsiteX323" fmla="*/ 2152346 w 3195788"/>
              <a:gd name="connsiteY323" fmla="*/ 157810 h 1160647"/>
              <a:gd name="connsiteX324" fmla="*/ 2152346 w 3195788"/>
              <a:gd name="connsiteY324" fmla="*/ 101604 h 1160647"/>
              <a:gd name="connsiteX325" fmla="*/ 2154373 w 3195788"/>
              <a:gd name="connsiteY325" fmla="*/ 82148 h 1160647"/>
              <a:gd name="connsiteX326" fmla="*/ 2158427 w 3195788"/>
              <a:gd name="connsiteY326" fmla="*/ 99442 h 1160647"/>
              <a:gd name="connsiteX327" fmla="*/ 2160453 w 3195788"/>
              <a:gd name="connsiteY327" fmla="*/ 157810 h 1160647"/>
              <a:gd name="connsiteX328" fmla="*/ 2162480 w 3195788"/>
              <a:gd name="connsiteY328" fmla="*/ 220501 h 1160647"/>
              <a:gd name="connsiteX329" fmla="*/ 2168560 w 3195788"/>
              <a:gd name="connsiteY329" fmla="*/ 226987 h 1160647"/>
              <a:gd name="connsiteX330" fmla="*/ 2166533 w 3195788"/>
              <a:gd name="connsiteY330" fmla="*/ 233472 h 1160647"/>
              <a:gd name="connsiteX331" fmla="*/ 2166533 w 3195788"/>
              <a:gd name="connsiteY331" fmla="*/ 311296 h 1160647"/>
              <a:gd name="connsiteX332" fmla="*/ 2168560 w 3195788"/>
              <a:gd name="connsiteY332" fmla="*/ 315620 h 1160647"/>
              <a:gd name="connsiteX333" fmla="*/ 2168560 w 3195788"/>
              <a:gd name="connsiteY333" fmla="*/ 337238 h 1160647"/>
              <a:gd name="connsiteX334" fmla="*/ 2182747 w 3195788"/>
              <a:gd name="connsiteY334" fmla="*/ 337238 h 1160647"/>
              <a:gd name="connsiteX335" fmla="*/ 2182747 w 3195788"/>
              <a:gd name="connsiteY335" fmla="*/ 354532 h 1160647"/>
              <a:gd name="connsiteX336" fmla="*/ 2190854 w 3195788"/>
              <a:gd name="connsiteY336" fmla="*/ 378311 h 1160647"/>
              <a:gd name="connsiteX337" fmla="*/ 2184774 w 3195788"/>
              <a:gd name="connsiteY337" fmla="*/ 382635 h 1160647"/>
              <a:gd name="connsiteX338" fmla="*/ 2172613 w 3195788"/>
              <a:gd name="connsiteY338" fmla="*/ 404253 h 1160647"/>
              <a:gd name="connsiteX339" fmla="*/ 2180720 w 3195788"/>
              <a:gd name="connsiteY339" fmla="*/ 657181 h 1160647"/>
              <a:gd name="connsiteX340" fmla="*/ 2245574 w 3195788"/>
              <a:gd name="connsiteY340" fmla="*/ 657181 h 1160647"/>
              <a:gd name="connsiteX341" fmla="*/ 2245574 w 3195788"/>
              <a:gd name="connsiteY341" fmla="*/ 732843 h 1160647"/>
              <a:gd name="connsiteX342" fmla="*/ 2253681 w 3195788"/>
              <a:gd name="connsiteY342" fmla="*/ 732843 h 1160647"/>
              <a:gd name="connsiteX343" fmla="*/ 2255708 w 3195788"/>
              <a:gd name="connsiteY343" fmla="*/ 726358 h 1160647"/>
              <a:gd name="connsiteX344" fmla="*/ 2261788 w 3195788"/>
              <a:gd name="connsiteY344" fmla="*/ 726358 h 1160647"/>
              <a:gd name="connsiteX345" fmla="*/ 2263815 w 3195788"/>
              <a:gd name="connsiteY345" fmla="*/ 735005 h 1160647"/>
              <a:gd name="connsiteX346" fmla="*/ 2275975 w 3195788"/>
              <a:gd name="connsiteY346" fmla="*/ 735005 h 1160647"/>
              <a:gd name="connsiteX347" fmla="*/ 2275975 w 3195788"/>
              <a:gd name="connsiteY347" fmla="*/ 728519 h 1160647"/>
              <a:gd name="connsiteX348" fmla="*/ 2298268 w 3195788"/>
              <a:gd name="connsiteY348" fmla="*/ 728519 h 1160647"/>
              <a:gd name="connsiteX349" fmla="*/ 2298268 w 3195788"/>
              <a:gd name="connsiteY349" fmla="*/ 735005 h 1160647"/>
              <a:gd name="connsiteX350" fmla="*/ 2318535 w 3195788"/>
              <a:gd name="connsiteY350" fmla="*/ 735005 h 1160647"/>
              <a:gd name="connsiteX351" fmla="*/ 2318535 w 3195788"/>
              <a:gd name="connsiteY351" fmla="*/ 780402 h 1160647"/>
              <a:gd name="connsiteX352" fmla="*/ 2332722 w 3195788"/>
              <a:gd name="connsiteY352" fmla="*/ 780402 h 1160647"/>
              <a:gd name="connsiteX353" fmla="*/ 2332722 w 3195788"/>
              <a:gd name="connsiteY353" fmla="*/ 767431 h 1160647"/>
              <a:gd name="connsiteX354" fmla="*/ 2348936 w 3195788"/>
              <a:gd name="connsiteY354" fmla="*/ 767431 h 1160647"/>
              <a:gd name="connsiteX355" fmla="*/ 2348936 w 3195788"/>
              <a:gd name="connsiteY355" fmla="*/ 588004 h 1160647"/>
              <a:gd name="connsiteX356" fmla="*/ 2355016 w 3195788"/>
              <a:gd name="connsiteY356" fmla="*/ 581518 h 1160647"/>
              <a:gd name="connsiteX357" fmla="*/ 2427977 w 3195788"/>
              <a:gd name="connsiteY357" fmla="*/ 581518 h 1160647"/>
              <a:gd name="connsiteX358" fmla="*/ 2427977 w 3195788"/>
              <a:gd name="connsiteY358" fmla="*/ 590166 h 1160647"/>
              <a:gd name="connsiteX359" fmla="*/ 2438110 w 3195788"/>
              <a:gd name="connsiteY359" fmla="*/ 590166 h 1160647"/>
              <a:gd name="connsiteX360" fmla="*/ 2438110 w 3195788"/>
              <a:gd name="connsiteY360" fmla="*/ 704740 h 1160647"/>
              <a:gd name="connsiteX361" fmla="*/ 2460404 w 3195788"/>
              <a:gd name="connsiteY361" fmla="*/ 704740 h 1160647"/>
              <a:gd name="connsiteX362" fmla="*/ 2460404 w 3195788"/>
              <a:gd name="connsiteY362" fmla="*/ 637725 h 1160647"/>
              <a:gd name="connsiteX363" fmla="*/ 2486751 w 3195788"/>
              <a:gd name="connsiteY363" fmla="*/ 637725 h 1160647"/>
              <a:gd name="connsiteX364" fmla="*/ 2490804 w 3195788"/>
              <a:gd name="connsiteY364" fmla="*/ 633401 h 1160647"/>
              <a:gd name="connsiteX365" fmla="*/ 2498911 w 3195788"/>
              <a:gd name="connsiteY365" fmla="*/ 633401 h 1160647"/>
              <a:gd name="connsiteX366" fmla="*/ 2502964 w 3195788"/>
              <a:gd name="connsiteY366" fmla="*/ 637725 h 1160647"/>
              <a:gd name="connsiteX367" fmla="*/ 2525258 w 3195788"/>
              <a:gd name="connsiteY367" fmla="*/ 637725 h 1160647"/>
              <a:gd name="connsiteX368" fmla="*/ 2525258 w 3195788"/>
              <a:gd name="connsiteY368" fmla="*/ 520989 h 1160647"/>
              <a:gd name="connsiteX369" fmla="*/ 2582005 w 3195788"/>
              <a:gd name="connsiteY369" fmla="*/ 510180 h 1160647"/>
              <a:gd name="connsiteX370" fmla="*/ 2582005 w 3195788"/>
              <a:gd name="connsiteY370" fmla="*/ 511261 h 1160647"/>
              <a:gd name="connsiteX371" fmla="*/ 2582005 w 3195788"/>
              <a:gd name="connsiteY371" fmla="*/ 518827 h 1160647"/>
              <a:gd name="connsiteX372" fmla="*/ 2608352 w 3195788"/>
              <a:gd name="connsiteY372" fmla="*/ 518827 h 1160647"/>
              <a:gd name="connsiteX373" fmla="*/ 2608352 w 3195788"/>
              <a:gd name="connsiteY373" fmla="*/ 773917 h 1160647"/>
              <a:gd name="connsiteX374" fmla="*/ 2630646 w 3195788"/>
              <a:gd name="connsiteY374" fmla="*/ 773917 h 1160647"/>
              <a:gd name="connsiteX375" fmla="*/ 2630646 w 3195788"/>
              <a:gd name="connsiteY375" fmla="*/ 769593 h 1160647"/>
              <a:gd name="connsiteX376" fmla="*/ 2642806 w 3195788"/>
              <a:gd name="connsiteY376" fmla="*/ 769593 h 1160647"/>
              <a:gd name="connsiteX377" fmla="*/ 2642806 w 3195788"/>
              <a:gd name="connsiteY377" fmla="*/ 773917 h 1160647"/>
              <a:gd name="connsiteX378" fmla="*/ 2667126 w 3195788"/>
              <a:gd name="connsiteY378" fmla="*/ 773917 h 1160647"/>
              <a:gd name="connsiteX379" fmla="*/ 2667126 w 3195788"/>
              <a:gd name="connsiteY379" fmla="*/ 760946 h 1160647"/>
              <a:gd name="connsiteX380" fmla="*/ 2695500 w 3195788"/>
              <a:gd name="connsiteY380" fmla="*/ 760946 h 1160647"/>
              <a:gd name="connsiteX381" fmla="*/ 2707660 w 3195788"/>
              <a:gd name="connsiteY381" fmla="*/ 756622 h 1160647"/>
              <a:gd name="connsiteX382" fmla="*/ 2727927 w 3195788"/>
              <a:gd name="connsiteY382" fmla="*/ 760946 h 1160647"/>
              <a:gd name="connsiteX383" fmla="*/ 2727927 w 3195788"/>
              <a:gd name="connsiteY383" fmla="*/ 743652 h 1160647"/>
              <a:gd name="connsiteX384" fmla="*/ 2736034 w 3195788"/>
              <a:gd name="connsiteY384" fmla="*/ 743652 h 1160647"/>
              <a:gd name="connsiteX385" fmla="*/ 2736034 w 3195788"/>
              <a:gd name="connsiteY385" fmla="*/ 730681 h 1160647"/>
              <a:gd name="connsiteX386" fmla="*/ 2792781 w 3195788"/>
              <a:gd name="connsiteY386" fmla="*/ 730681 h 1160647"/>
              <a:gd name="connsiteX387" fmla="*/ 2792781 w 3195788"/>
              <a:gd name="connsiteY387" fmla="*/ 700416 h 1160647"/>
              <a:gd name="connsiteX388" fmla="*/ 2811021 w 3195788"/>
              <a:gd name="connsiteY388" fmla="*/ 700416 h 1160647"/>
              <a:gd name="connsiteX389" fmla="*/ 2811021 w 3195788"/>
              <a:gd name="connsiteY389" fmla="*/ 693931 h 1160647"/>
              <a:gd name="connsiteX390" fmla="*/ 2823181 w 3195788"/>
              <a:gd name="connsiteY390" fmla="*/ 693931 h 1160647"/>
              <a:gd name="connsiteX391" fmla="*/ 2823181 w 3195788"/>
              <a:gd name="connsiteY391" fmla="*/ 700416 h 1160647"/>
              <a:gd name="connsiteX392" fmla="*/ 2839395 w 3195788"/>
              <a:gd name="connsiteY392" fmla="*/ 700416 h 1160647"/>
              <a:gd name="connsiteX393" fmla="*/ 2839395 w 3195788"/>
              <a:gd name="connsiteY393" fmla="*/ 750137 h 1160647"/>
              <a:gd name="connsiteX394" fmla="*/ 2871822 w 3195788"/>
              <a:gd name="connsiteY394" fmla="*/ 750137 h 1160647"/>
              <a:gd name="connsiteX395" fmla="*/ 2871822 w 3195788"/>
              <a:gd name="connsiteY395" fmla="*/ 724196 h 1160647"/>
              <a:gd name="connsiteX396" fmla="*/ 2910329 w 3195788"/>
              <a:gd name="connsiteY396" fmla="*/ 724196 h 1160647"/>
              <a:gd name="connsiteX397" fmla="*/ 2910329 w 3195788"/>
              <a:gd name="connsiteY397" fmla="*/ 693931 h 1160647"/>
              <a:gd name="connsiteX398" fmla="*/ 2958970 w 3195788"/>
              <a:gd name="connsiteY398" fmla="*/ 693931 h 1160647"/>
              <a:gd name="connsiteX399" fmla="*/ 2958970 w 3195788"/>
              <a:gd name="connsiteY399" fmla="*/ 805087 h 1160647"/>
              <a:gd name="connsiteX400" fmla="*/ 2958970 w 3195788"/>
              <a:gd name="connsiteY400" fmla="*/ 818866 h 1160647"/>
              <a:gd name="connsiteX401" fmla="*/ 2968113 w 3195788"/>
              <a:gd name="connsiteY401" fmla="*/ 818866 h 1160647"/>
              <a:gd name="connsiteX402" fmla="*/ 2968113 w 3195788"/>
              <a:gd name="connsiteY402" fmla="*/ 762555 h 1160647"/>
              <a:gd name="connsiteX403" fmla="*/ 2971450 w 3195788"/>
              <a:gd name="connsiteY403" fmla="*/ 756622 h 1160647"/>
              <a:gd name="connsiteX404" fmla="*/ 2971450 w 3195788"/>
              <a:gd name="connsiteY404" fmla="*/ 758514 h 1160647"/>
              <a:gd name="connsiteX405" fmla="*/ 2971450 w 3195788"/>
              <a:gd name="connsiteY405" fmla="*/ 771755 h 1160647"/>
              <a:gd name="connsiteX406" fmla="*/ 2975503 w 3195788"/>
              <a:gd name="connsiteY406" fmla="*/ 726358 h 1160647"/>
              <a:gd name="connsiteX407" fmla="*/ 2976263 w 3195788"/>
              <a:gd name="connsiteY407" fmla="*/ 726358 h 1160647"/>
              <a:gd name="connsiteX408" fmla="*/ 2981583 w 3195788"/>
              <a:gd name="connsiteY408" fmla="*/ 726358 h 1160647"/>
              <a:gd name="connsiteX409" fmla="*/ 2981583 w 3195788"/>
              <a:gd name="connsiteY409" fmla="*/ 661504 h 1160647"/>
              <a:gd name="connsiteX410" fmla="*/ 2982597 w 3195788"/>
              <a:gd name="connsiteY410" fmla="*/ 661504 h 1160647"/>
              <a:gd name="connsiteX411" fmla="*/ 2989690 w 3195788"/>
              <a:gd name="connsiteY411" fmla="*/ 661504 h 1160647"/>
              <a:gd name="connsiteX412" fmla="*/ 3001850 w 3195788"/>
              <a:gd name="connsiteY412" fmla="*/ 618269 h 1160647"/>
              <a:gd name="connsiteX413" fmla="*/ 3003117 w 3195788"/>
              <a:gd name="connsiteY413" fmla="*/ 618269 h 1160647"/>
              <a:gd name="connsiteX414" fmla="*/ 3011984 w 3195788"/>
              <a:gd name="connsiteY414" fmla="*/ 618269 h 1160647"/>
              <a:gd name="connsiteX415" fmla="*/ 3022117 w 3195788"/>
              <a:gd name="connsiteY415" fmla="*/ 661504 h 1160647"/>
              <a:gd name="connsiteX416" fmla="*/ 3023130 w 3195788"/>
              <a:gd name="connsiteY416" fmla="*/ 661504 h 1160647"/>
              <a:gd name="connsiteX417" fmla="*/ 3030224 w 3195788"/>
              <a:gd name="connsiteY417" fmla="*/ 661504 h 1160647"/>
              <a:gd name="connsiteX418" fmla="*/ 3030224 w 3195788"/>
              <a:gd name="connsiteY418" fmla="*/ 700416 h 1160647"/>
              <a:gd name="connsiteX419" fmla="*/ 3031997 w 3195788"/>
              <a:gd name="connsiteY419" fmla="*/ 700416 h 1160647"/>
              <a:gd name="connsiteX420" fmla="*/ 3044411 w 3195788"/>
              <a:gd name="connsiteY420" fmla="*/ 700416 h 1160647"/>
              <a:gd name="connsiteX421" fmla="*/ 3044411 w 3195788"/>
              <a:gd name="connsiteY421" fmla="*/ 702578 h 1160647"/>
              <a:gd name="connsiteX422" fmla="*/ 3044411 w 3195788"/>
              <a:gd name="connsiteY422" fmla="*/ 717710 h 1160647"/>
              <a:gd name="connsiteX423" fmla="*/ 3048464 w 3195788"/>
              <a:gd name="connsiteY423" fmla="*/ 715549 h 1160647"/>
              <a:gd name="connsiteX424" fmla="*/ 3048464 w 3195788"/>
              <a:gd name="connsiteY424" fmla="*/ 700416 h 1160647"/>
              <a:gd name="connsiteX425" fmla="*/ 3049984 w 3195788"/>
              <a:gd name="connsiteY425" fmla="*/ 700416 h 1160647"/>
              <a:gd name="connsiteX426" fmla="*/ 3060624 w 3195788"/>
              <a:gd name="connsiteY426" fmla="*/ 700416 h 1160647"/>
              <a:gd name="connsiteX427" fmla="*/ 3060624 w 3195788"/>
              <a:gd name="connsiteY427" fmla="*/ 702037 h 1160647"/>
              <a:gd name="connsiteX428" fmla="*/ 3060624 w 3195788"/>
              <a:gd name="connsiteY428" fmla="*/ 713387 h 1160647"/>
              <a:gd name="connsiteX429" fmla="*/ 3091025 w 3195788"/>
              <a:gd name="connsiteY429" fmla="*/ 713387 h 1160647"/>
              <a:gd name="connsiteX430" fmla="*/ 3091025 w 3195788"/>
              <a:gd name="connsiteY430" fmla="*/ 676637 h 1160647"/>
              <a:gd name="connsiteX431" fmla="*/ 3092291 w 3195788"/>
              <a:gd name="connsiteY431" fmla="*/ 676637 h 1160647"/>
              <a:gd name="connsiteX432" fmla="*/ 3101158 w 3195788"/>
              <a:gd name="connsiteY432" fmla="*/ 676637 h 1160647"/>
              <a:gd name="connsiteX433" fmla="*/ 3101158 w 3195788"/>
              <a:gd name="connsiteY433" fmla="*/ 698254 h 1160647"/>
              <a:gd name="connsiteX434" fmla="*/ 3103185 w 3195788"/>
              <a:gd name="connsiteY434" fmla="*/ 665828 h 1160647"/>
              <a:gd name="connsiteX435" fmla="*/ 3125478 w 3195788"/>
              <a:gd name="connsiteY435" fmla="*/ 665828 h 1160647"/>
              <a:gd name="connsiteX436" fmla="*/ 3125478 w 3195788"/>
              <a:gd name="connsiteY436" fmla="*/ 664206 h 1160647"/>
              <a:gd name="connsiteX437" fmla="*/ 3125478 w 3195788"/>
              <a:gd name="connsiteY437" fmla="*/ 652857 h 1160647"/>
              <a:gd name="connsiteX438" fmla="*/ 3126238 w 3195788"/>
              <a:gd name="connsiteY438" fmla="*/ 652857 h 1160647"/>
              <a:gd name="connsiteX439" fmla="*/ 3131558 w 3195788"/>
              <a:gd name="connsiteY439" fmla="*/ 652857 h 1160647"/>
              <a:gd name="connsiteX440" fmla="*/ 3131558 w 3195788"/>
              <a:gd name="connsiteY440" fmla="*/ 650966 h 1160647"/>
              <a:gd name="connsiteX441" fmla="*/ 3131558 w 3195788"/>
              <a:gd name="connsiteY441" fmla="*/ 637725 h 1160647"/>
              <a:gd name="connsiteX442" fmla="*/ 3135612 w 3195788"/>
              <a:gd name="connsiteY442" fmla="*/ 644210 h 1160647"/>
              <a:gd name="connsiteX443" fmla="*/ 3137892 w 3195788"/>
              <a:gd name="connsiteY443" fmla="*/ 644210 h 1160647"/>
              <a:gd name="connsiteX444" fmla="*/ 3153852 w 3195788"/>
              <a:gd name="connsiteY444" fmla="*/ 644210 h 1160647"/>
              <a:gd name="connsiteX445" fmla="*/ 3153852 w 3195788"/>
              <a:gd name="connsiteY445" fmla="*/ 643399 h 1160647"/>
              <a:gd name="connsiteX446" fmla="*/ 3153852 w 3195788"/>
              <a:gd name="connsiteY446" fmla="*/ 637725 h 1160647"/>
              <a:gd name="connsiteX447" fmla="*/ 3154612 w 3195788"/>
              <a:gd name="connsiteY447" fmla="*/ 637725 h 1160647"/>
              <a:gd name="connsiteX448" fmla="*/ 3159932 w 3195788"/>
              <a:gd name="connsiteY448" fmla="*/ 637725 h 1160647"/>
              <a:gd name="connsiteX449" fmla="*/ 3159932 w 3195788"/>
              <a:gd name="connsiteY449" fmla="*/ 639076 h 1160647"/>
              <a:gd name="connsiteX450" fmla="*/ 3159932 w 3195788"/>
              <a:gd name="connsiteY450" fmla="*/ 648534 h 1160647"/>
              <a:gd name="connsiteX451" fmla="*/ 3195788 w 3195788"/>
              <a:gd name="connsiteY451" fmla="*/ 648534 h 1160647"/>
              <a:gd name="connsiteX452" fmla="*/ 3195788 w 3195788"/>
              <a:gd name="connsiteY452" fmla="*/ 1159457 h 1160647"/>
              <a:gd name="connsiteX453" fmla="*/ 3031533 w 3195788"/>
              <a:gd name="connsiteY453" fmla="*/ 1159331 h 1160647"/>
              <a:gd name="connsiteX454" fmla="*/ 3031520 w 3195788"/>
              <a:gd name="connsiteY454" fmla="*/ 1160647 h 1160647"/>
              <a:gd name="connsiteX455" fmla="*/ 2054 w 3195788"/>
              <a:gd name="connsiteY455" fmla="*/ 1158314 h 1160647"/>
              <a:gd name="connsiteX456" fmla="*/ 0 w 3195788"/>
              <a:gd name="connsiteY456" fmla="*/ 724196 h 1160647"/>
              <a:gd name="connsiteX457" fmla="*/ 20267 w 3195788"/>
              <a:gd name="connsiteY457" fmla="*/ 724196 h 1160647"/>
              <a:gd name="connsiteX458" fmla="*/ 20774 w 3195788"/>
              <a:gd name="connsiteY458" fmla="*/ 723115 h 1160647"/>
              <a:gd name="connsiteX459" fmla="*/ 24320 w 3195788"/>
              <a:gd name="connsiteY459" fmla="*/ 715549 h 1160647"/>
              <a:gd name="connsiteX460" fmla="*/ 26094 w 3195788"/>
              <a:gd name="connsiteY460" fmla="*/ 715819 h 1160647"/>
              <a:gd name="connsiteX461" fmla="*/ 38507 w 3195788"/>
              <a:gd name="connsiteY461" fmla="*/ 717710 h 1160647"/>
              <a:gd name="connsiteX462" fmla="*/ 39014 w 3195788"/>
              <a:gd name="connsiteY462" fmla="*/ 719062 h 1160647"/>
              <a:gd name="connsiteX463" fmla="*/ 42560 w 3195788"/>
              <a:gd name="connsiteY463" fmla="*/ 728519 h 1160647"/>
              <a:gd name="connsiteX464" fmla="*/ 68907 w 3195788"/>
              <a:gd name="connsiteY464" fmla="*/ 730681 h 1160647"/>
              <a:gd name="connsiteX465" fmla="*/ 68907 w 3195788"/>
              <a:gd name="connsiteY465" fmla="*/ 607460 h 1160647"/>
              <a:gd name="connsiteX466" fmla="*/ 70934 w 3195788"/>
              <a:gd name="connsiteY466" fmla="*/ 607460 h 1160647"/>
              <a:gd name="connsiteX467" fmla="*/ 85121 w 3195788"/>
              <a:gd name="connsiteY467" fmla="*/ 607460 h 1160647"/>
              <a:gd name="connsiteX468" fmla="*/ 85121 w 3195788"/>
              <a:gd name="connsiteY468" fmla="*/ 471268 h 1160647"/>
              <a:gd name="connsiteX469" fmla="*/ 86894 w 3195788"/>
              <a:gd name="connsiteY469" fmla="*/ 471268 h 1160647"/>
              <a:gd name="connsiteX470" fmla="*/ 99308 w 3195788"/>
              <a:gd name="connsiteY470" fmla="*/ 471268 h 1160647"/>
              <a:gd name="connsiteX471" fmla="*/ 99308 w 3195788"/>
              <a:gd name="connsiteY471" fmla="*/ 356694 h 1160647"/>
              <a:gd name="connsiteX472" fmla="*/ 103361 w 3195788"/>
              <a:gd name="connsiteY472" fmla="*/ 328590 h 1160647"/>
              <a:gd name="connsiteX473" fmla="*/ 105388 w 3195788"/>
              <a:gd name="connsiteY473" fmla="*/ 328590 h 1160647"/>
              <a:gd name="connsiteX474" fmla="*/ 119575 w 3195788"/>
              <a:gd name="connsiteY474" fmla="*/ 328590 h 1160647"/>
              <a:gd name="connsiteX475" fmla="*/ 156055 w 3195788"/>
              <a:gd name="connsiteY475" fmla="*/ 246443 h 1160647"/>
              <a:gd name="connsiteX476" fmla="*/ 160109 w 3195788"/>
              <a:gd name="connsiteY476" fmla="*/ 0 h 116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</a:cxnLst>
            <a:rect l="l" t="t" r="r" b="b"/>
            <a:pathLst>
              <a:path w="3195788" h="1160647">
                <a:moveTo>
                  <a:pt x="160109" y="0"/>
                </a:moveTo>
                <a:cubicBezTo>
                  <a:pt x="160109" y="18"/>
                  <a:pt x="160125" y="2040"/>
                  <a:pt x="162135" y="246443"/>
                </a:cubicBezTo>
                <a:cubicBezTo>
                  <a:pt x="162147" y="246467"/>
                  <a:pt x="162792" y="247808"/>
                  <a:pt x="200642" y="326429"/>
                </a:cubicBezTo>
                <a:lnTo>
                  <a:pt x="202669" y="326429"/>
                </a:lnTo>
                <a:lnTo>
                  <a:pt x="216856" y="326429"/>
                </a:lnTo>
                <a:lnTo>
                  <a:pt x="216856" y="350208"/>
                </a:lnTo>
                <a:cubicBezTo>
                  <a:pt x="216858" y="350214"/>
                  <a:pt x="216896" y="350272"/>
                  <a:pt x="217363" y="351019"/>
                </a:cubicBezTo>
                <a:lnTo>
                  <a:pt x="220909" y="356694"/>
                </a:lnTo>
                <a:lnTo>
                  <a:pt x="220909" y="471268"/>
                </a:lnTo>
                <a:lnTo>
                  <a:pt x="223189" y="471268"/>
                </a:lnTo>
                <a:lnTo>
                  <a:pt x="239150" y="471268"/>
                </a:lnTo>
                <a:lnTo>
                  <a:pt x="239150" y="611783"/>
                </a:lnTo>
                <a:cubicBezTo>
                  <a:pt x="239160" y="611782"/>
                  <a:pt x="239272" y="611761"/>
                  <a:pt x="240670" y="611513"/>
                </a:cubicBezTo>
                <a:lnTo>
                  <a:pt x="251310" y="609622"/>
                </a:lnTo>
                <a:cubicBezTo>
                  <a:pt x="251310" y="609644"/>
                  <a:pt x="251280" y="610978"/>
                  <a:pt x="249283" y="698254"/>
                </a:cubicBezTo>
                <a:cubicBezTo>
                  <a:pt x="249293" y="698256"/>
                  <a:pt x="249404" y="698276"/>
                  <a:pt x="250803" y="698525"/>
                </a:cubicBezTo>
                <a:lnTo>
                  <a:pt x="261443" y="700416"/>
                </a:lnTo>
                <a:cubicBezTo>
                  <a:pt x="261445" y="700423"/>
                  <a:pt x="261465" y="700487"/>
                  <a:pt x="261696" y="701227"/>
                </a:cubicBezTo>
                <a:lnTo>
                  <a:pt x="263470" y="706902"/>
                </a:lnTo>
                <a:cubicBezTo>
                  <a:pt x="263472" y="706893"/>
                  <a:pt x="263517" y="706750"/>
                  <a:pt x="264230" y="704470"/>
                </a:cubicBezTo>
                <a:lnTo>
                  <a:pt x="269550" y="687446"/>
                </a:lnTo>
                <a:lnTo>
                  <a:pt x="271323" y="687446"/>
                </a:lnTo>
                <a:lnTo>
                  <a:pt x="283737" y="687446"/>
                </a:lnTo>
                <a:lnTo>
                  <a:pt x="283737" y="719872"/>
                </a:lnTo>
                <a:cubicBezTo>
                  <a:pt x="283743" y="719877"/>
                  <a:pt x="283820" y="719917"/>
                  <a:pt x="284750" y="720413"/>
                </a:cubicBezTo>
                <a:lnTo>
                  <a:pt x="291844" y="724196"/>
                </a:lnTo>
                <a:lnTo>
                  <a:pt x="291844" y="725547"/>
                </a:lnTo>
                <a:lnTo>
                  <a:pt x="291844" y="735005"/>
                </a:lnTo>
                <a:lnTo>
                  <a:pt x="336431" y="735005"/>
                </a:lnTo>
                <a:lnTo>
                  <a:pt x="336431" y="736086"/>
                </a:lnTo>
                <a:lnTo>
                  <a:pt x="336431" y="743652"/>
                </a:lnTo>
                <a:lnTo>
                  <a:pt x="338457" y="743652"/>
                </a:lnTo>
                <a:lnTo>
                  <a:pt x="352644" y="743652"/>
                </a:lnTo>
                <a:lnTo>
                  <a:pt x="352644" y="713387"/>
                </a:lnTo>
                <a:lnTo>
                  <a:pt x="397231" y="713387"/>
                </a:lnTo>
                <a:lnTo>
                  <a:pt x="397231" y="712036"/>
                </a:lnTo>
                <a:lnTo>
                  <a:pt x="397231" y="702578"/>
                </a:lnTo>
                <a:lnTo>
                  <a:pt x="398245" y="702578"/>
                </a:lnTo>
                <a:lnTo>
                  <a:pt x="405338" y="702578"/>
                </a:lnTo>
                <a:lnTo>
                  <a:pt x="405338" y="700687"/>
                </a:lnTo>
                <a:lnTo>
                  <a:pt x="405338" y="687446"/>
                </a:lnTo>
                <a:lnTo>
                  <a:pt x="406098" y="687446"/>
                </a:lnTo>
                <a:lnTo>
                  <a:pt x="411418" y="687446"/>
                </a:lnTo>
                <a:lnTo>
                  <a:pt x="411418" y="686365"/>
                </a:lnTo>
                <a:lnTo>
                  <a:pt x="411418" y="678798"/>
                </a:lnTo>
                <a:lnTo>
                  <a:pt x="413445" y="678798"/>
                </a:lnTo>
                <a:lnTo>
                  <a:pt x="427632" y="678798"/>
                </a:lnTo>
                <a:lnTo>
                  <a:pt x="427632" y="679879"/>
                </a:lnTo>
                <a:lnTo>
                  <a:pt x="427632" y="687446"/>
                </a:lnTo>
                <a:lnTo>
                  <a:pt x="449925" y="687446"/>
                </a:lnTo>
                <a:lnTo>
                  <a:pt x="449925" y="685554"/>
                </a:lnTo>
                <a:lnTo>
                  <a:pt x="449925" y="672313"/>
                </a:lnTo>
                <a:lnTo>
                  <a:pt x="451699" y="672313"/>
                </a:lnTo>
                <a:lnTo>
                  <a:pt x="464112" y="672313"/>
                </a:lnTo>
                <a:lnTo>
                  <a:pt x="464112" y="696093"/>
                </a:lnTo>
                <a:lnTo>
                  <a:pt x="465126" y="696093"/>
                </a:lnTo>
                <a:lnTo>
                  <a:pt x="472219" y="696093"/>
                </a:lnTo>
                <a:lnTo>
                  <a:pt x="472219" y="695012"/>
                </a:lnTo>
                <a:lnTo>
                  <a:pt x="472219" y="687446"/>
                </a:lnTo>
                <a:lnTo>
                  <a:pt x="473992" y="687446"/>
                </a:lnTo>
                <a:lnTo>
                  <a:pt x="486406" y="687446"/>
                </a:lnTo>
                <a:lnTo>
                  <a:pt x="486406" y="713387"/>
                </a:lnTo>
                <a:lnTo>
                  <a:pt x="488433" y="713387"/>
                </a:lnTo>
                <a:lnTo>
                  <a:pt x="502619" y="713387"/>
                </a:lnTo>
                <a:lnTo>
                  <a:pt x="502619" y="715008"/>
                </a:lnTo>
                <a:lnTo>
                  <a:pt x="502619" y="726358"/>
                </a:lnTo>
                <a:lnTo>
                  <a:pt x="503379" y="726358"/>
                </a:lnTo>
                <a:lnTo>
                  <a:pt x="508700" y="726358"/>
                </a:lnTo>
                <a:lnTo>
                  <a:pt x="508700" y="725547"/>
                </a:lnTo>
                <a:lnTo>
                  <a:pt x="508700" y="719872"/>
                </a:lnTo>
                <a:lnTo>
                  <a:pt x="539100" y="719872"/>
                </a:lnTo>
                <a:lnTo>
                  <a:pt x="539100" y="743652"/>
                </a:lnTo>
                <a:lnTo>
                  <a:pt x="540113" y="743652"/>
                </a:lnTo>
                <a:lnTo>
                  <a:pt x="547207" y="743652"/>
                </a:lnTo>
                <a:lnTo>
                  <a:pt x="547207" y="744733"/>
                </a:lnTo>
                <a:lnTo>
                  <a:pt x="547207" y="752299"/>
                </a:lnTo>
                <a:lnTo>
                  <a:pt x="547967" y="752299"/>
                </a:lnTo>
                <a:lnTo>
                  <a:pt x="553287" y="752299"/>
                </a:lnTo>
                <a:lnTo>
                  <a:pt x="553287" y="750137"/>
                </a:lnTo>
                <a:lnTo>
                  <a:pt x="553287" y="735005"/>
                </a:lnTo>
                <a:lnTo>
                  <a:pt x="554300" y="735005"/>
                </a:lnTo>
                <a:lnTo>
                  <a:pt x="561394" y="735005"/>
                </a:lnTo>
                <a:lnTo>
                  <a:pt x="561394" y="736086"/>
                </a:lnTo>
                <a:lnTo>
                  <a:pt x="561394" y="743652"/>
                </a:lnTo>
                <a:lnTo>
                  <a:pt x="566714" y="741659"/>
                </a:lnTo>
                <a:cubicBezTo>
                  <a:pt x="567474" y="741287"/>
                  <a:pt x="567474" y="741085"/>
                  <a:pt x="567474" y="740679"/>
                </a:cubicBezTo>
                <a:lnTo>
                  <a:pt x="567474" y="735005"/>
                </a:lnTo>
                <a:lnTo>
                  <a:pt x="605981" y="735005"/>
                </a:lnTo>
                <a:lnTo>
                  <a:pt x="605981" y="758784"/>
                </a:lnTo>
                <a:lnTo>
                  <a:pt x="608007" y="758784"/>
                </a:lnTo>
                <a:lnTo>
                  <a:pt x="622194" y="758784"/>
                </a:lnTo>
                <a:lnTo>
                  <a:pt x="622194" y="759865"/>
                </a:lnTo>
                <a:lnTo>
                  <a:pt x="622194" y="767431"/>
                </a:lnTo>
                <a:lnTo>
                  <a:pt x="623968" y="767431"/>
                </a:lnTo>
                <a:lnTo>
                  <a:pt x="636381" y="767431"/>
                </a:lnTo>
                <a:lnTo>
                  <a:pt x="636381" y="743652"/>
                </a:lnTo>
                <a:lnTo>
                  <a:pt x="637394" y="743652"/>
                </a:lnTo>
                <a:lnTo>
                  <a:pt x="644488" y="743652"/>
                </a:lnTo>
                <a:lnTo>
                  <a:pt x="644488" y="711225"/>
                </a:lnTo>
                <a:lnTo>
                  <a:pt x="645501" y="711225"/>
                </a:lnTo>
                <a:lnTo>
                  <a:pt x="652595" y="711225"/>
                </a:lnTo>
                <a:lnTo>
                  <a:pt x="652595" y="709334"/>
                </a:lnTo>
                <a:lnTo>
                  <a:pt x="652595" y="696093"/>
                </a:lnTo>
                <a:cubicBezTo>
                  <a:pt x="650568" y="696093"/>
                  <a:pt x="650568" y="696093"/>
                  <a:pt x="651328" y="694471"/>
                </a:cubicBezTo>
                <a:lnTo>
                  <a:pt x="656648" y="683122"/>
                </a:lnTo>
                <a:cubicBezTo>
                  <a:pt x="656653" y="683139"/>
                  <a:pt x="656848" y="683813"/>
                  <a:pt x="664755" y="711225"/>
                </a:cubicBezTo>
                <a:lnTo>
                  <a:pt x="665515" y="711225"/>
                </a:lnTo>
                <a:lnTo>
                  <a:pt x="670835" y="711225"/>
                </a:lnTo>
                <a:lnTo>
                  <a:pt x="670835" y="605298"/>
                </a:lnTo>
                <a:lnTo>
                  <a:pt x="672355" y="605298"/>
                </a:lnTo>
                <a:lnTo>
                  <a:pt x="682995" y="605298"/>
                </a:lnTo>
                <a:lnTo>
                  <a:pt x="682995" y="557739"/>
                </a:lnTo>
                <a:lnTo>
                  <a:pt x="709342" y="557739"/>
                </a:lnTo>
                <a:lnTo>
                  <a:pt x="709342" y="536121"/>
                </a:lnTo>
                <a:lnTo>
                  <a:pt x="743796" y="536121"/>
                </a:lnTo>
                <a:lnTo>
                  <a:pt x="743796" y="538553"/>
                </a:lnTo>
                <a:lnTo>
                  <a:pt x="743796" y="555577"/>
                </a:lnTo>
                <a:lnTo>
                  <a:pt x="746076" y="555577"/>
                </a:lnTo>
                <a:lnTo>
                  <a:pt x="762036" y="555577"/>
                </a:lnTo>
                <a:lnTo>
                  <a:pt x="762036" y="603136"/>
                </a:lnTo>
                <a:lnTo>
                  <a:pt x="763049" y="603136"/>
                </a:lnTo>
                <a:lnTo>
                  <a:pt x="770143" y="603136"/>
                </a:lnTo>
                <a:lnTo>
                  <a:pt x="784330" y="607460"/>
                </a:lnTo>
                <a:lnTo>
                  <a:pt x="784330" y="646372"/>
                </a:lnTo>
                <a:lnTo>
                  <a:pt x="785343" y="646372"/>
                </a:lnTo>
                <a:lnTo>
                  <a:pt x="792436" y="646372"/>
                </a:lnTo>
                <a:lnTo>
                  <a:pt x="792436" y="647993"/>
                </a:lnTo>
                <a:lnTo>
                  <a:pt x="792436" y="659342"/>
                </a:lnTo>
                <a:lnTo>
                  <a:pt x="794463" y="659342"/>
                </a:lnTo>
                <a:lnTo>
                  <a:pt x="808650" y="659342"/>
                </a:lnTo>
                <a:lnTo>
                  <a:pt x="814730" y="665828"/>
                </a:lnTo>
                <a:lnTo>
                  <a:pt x="814730" y="687446"/>
                </a:lnTo>
                <a:lnTo>
                  <a:pt x="817010" y="687446"/>
                </a:lnTo>
                <a:lnTo>
                  <a:pt x="832970" y="687446"/>
                </a:lnTo>
                <a:lnTo>
                  <a:pt x="832970" y="688526"/>
                </a:lnTo>
                <a:lnTo>
                  <a:pt x="832970" y="696093"/>
                </a:lnTo>
                <a:lnTo>
                  <a:pt x="834237" y="696093"/>
                </a:lnTo>
                <a:lnTo>
                  <a:pt x="843104" y="696093"/>
                </a:lnTo>
                <a:lnTo>
                  <a:pt x="843104" y="698254"/>
                </a:lnTo>
                <a:lnTo>
                  <a:pt x="843104" y="713387"/>
                </a:lnTo>
                <a:cubicBezTo>
                  <a:pt x="847157" y="713387"/>
                  <a:pt x="847157" y="713387"/>
                  <a:pt x="847157" y="711495"/>
                </a:cubicBezTo>
                <a:lnTo>
                  <a:pt x="847157" y="698254"/>
                </a:lnTo>
                <a:lnTo>
                  <a:pt x="848170" y="698254"/>
                </a:lnTo>
                <a:lnTo>
                  <a:pt x="855264" y="698254"/>
                </a:lnTo>
                <a:lnTo>
                  <a:pt x="855264" y="699876"/>
                </a:lnTo>
                <a:lnTo>
                  <a:pt x="855264" y="711225"/>
                </a:lnTo>
                <a:lnTo>
                  <a:pt x="856024" y="711225"/>
                </a:lnTo>
                <a:lnTo>
                  <a:pt x="861344" y="711225"/>
                </a:lnTo>
                <a:cubicBezTo>
                  <a:pt x="861344" y="706902"/>
                  <a:pt x="861344" y="706902"/>
                  <a:pt x="909984" y="706902"/>
                </a:cubicBezTo>
                <a:lnTo>
                  <a:pt x="909984" y="708253"/>
                </a:lnTo>
                <a:lnTo>
                  <a:pt x="909984" y="717710"/>
                </a:lnTo>
                <a:lnTo>
                  <a:pt x="910744" y="717710"/>
                </a:lnTo>
                <a:lnTo>
                  <a:pt x="916065" y="717710"/>
                </a:lnTo>
                <a:lnTo>
                  <a:pt x="916065" y="719872"/>
                </a:lnTo>
                <a:lnTo>
                  <a:pt x="916065" y="735005"/>
                </a:lnTo>
                <a:cubicBezTo>
                  <a:pt x="916073" y="735001"/>
                  <a:pt x="916189" y="734923"/>
                  <a:pt x="918091" y="733654"/>
                </a:cubicBezTo>
                <a:lnTo>
                  <a:pt x="932278" y="724196"/>
                </a:lnTo>
                <a:cubicBezTo>
                  <a:pt x="932280" y="724177"/>
                  <a:pt x="932411" y="723302"/>
                  <a:pt x="938358" y="683122"/>
                </a:cubicBezTo>
                <a:cubicBezTo>
                  <a:pt x="938367" y="683120"/>
                  <a:pt x="938436" y="683094"/>
                  <a:pt x="939118" y="682852"/>
                </a:cubicBezTo>
                <a:lnTo>
                  <a:pt x="944438" y="680960"/>
                </a:lnTo>
                <a:cubicBezTo>
                  <a:pt x="944438" y="680944"/>
                  <a:pt x="944471" y="679883"/>
                  <a:pt x="946465" y="611783"/>
                </a:cubicBezTo>
                <a:cubicBezTo>
                  <a:pt x="946465" y="611801"/>
                  <a:pt x="946498" y="612892"/>
                  <a:pt x="948492" y="680960"/>
                </a:cubicBezTo>
                <a:cubicBezTo>
                  <a:pt x="948501" y="680963"/>
                  <a:pt x="948572" y="680988"/>
                  <a:pt x="949252" y="681230"/>
                </a:cubicBezTo>
                <a:lnTo>
                  <a:pt x="954572" y="683122"/>
                </a:lnTo>
                <a:lnTo>
                  <a:pt x="954572" y="596651"/>
                </a:lnTo>
                <a:cubicBezTo>
                  <a:pt x="958625" y="596651"/>
                  <a:pt x="958625" y="596651"/>
                  <a:pt x="958625" y="564224"/>
                </a:cubicBezTo>
                <a:lnTo>
                  <a:pt x="997132" y="564224"/>
                </a:lnTo>
                <a:lnTo>
                  <a:pt x="997132" y="596651"/>
                </a:lnTo>
                <a:lnTo>
                  <a:pt x="997892" y="596651"/>
                </a:lnTo>
                <a:lnTo>
                  <a:pt x="1003212" y="596651"/>
                </a:lnTo>
                <a:lnTo>
                  <a:pt x="1003212" y="514503"/>
                </a:lnTo>
                <a:lnTo>
                  <a:pt x="1004986" y="514503"/>
                </a:lnTo>
                <a:lnTo>
                  <a:pt x="1017399" y="514503"/>
                </a:lnTo>
                <a:lnTo>
                  <a:pt x="1017399" y="512612"/>
                </a:lnTo>
                <a:lnTo>
                  <a:pt x="1017399" y="499371"/>
                </a:lnTo>
                <a:lnTo>
                  <a:pt x="1039693" y="499371"/>
                </a:lnTo>
                <a:lnTo>
                  <a:pt x="1039693" y="498290"/>
                </a:lnTo>
                <a:lnTo>
                  <a:pt x="1039693" y="490724"/>
                </a:lnTo>
                <a:lnTo>
                  <a:pt x="1041466" y="490724"/>
                </a:lnTo>
                <a:lnTo>
                  <a:pt x="1053880" y="490724"/>
                </a:lnTo>
                <a:lnTo>
                  <a:pt x="1053880" y="491805"/>
                </a:lnTo>
                <a:lnTo>
                  <a:pt x="1053880" y="499371"/>
                </a:lnTo>
                <a:lnTo>
                  <a:pt x="1054640" y="499371"/>
                </a:lnTo>
                <a:lnTo>
                  <a:pt x="1059960" y="499371"/>
                </a:lnTo>
                <a:lnTo>
                  <a:pt x="1070093" y="495047"/>
                </a:lnTo>
                <a:lnTo>
                  <a:pt x="1074146" y="498290"/>
                </a:lnTo>
                <a:lnTo>
                  <a:pt x="1074146" y="490724"/>
                </a:lnTo>
                <a:lnTo>
                  <a:pt x="1076426" y="490724"/>
                </a:lnTo>
                <a:lnTo>
                  <a:pt x="1092387" y="490724"/>
                </a:lnTo>
                <a:lnTo>
                  <a:pt x="1092387" y="491805"/>
                </a:lnTo>
                <a:lnTo>
                  <a:pt x="1092387" y="499371"/>
                </a:lnTo>
                <a:lnTo>
                  <a:pt x="1122787" y="499371"/>
                </a:lnTo>
                <a:lnTo>
                  <a:pt x="1122787" y="500992"/>
                </a:lnTo>
                <a:lnTo>
                  <a:pt x="1122787" y="512342"/>
                </a:lnTo>
                <a:lnTo>
                  <a:pt x="1149134" y="512342"/>
                </a:lnTo>
                <a:lnTo>
                  <a:pt x="1149134" y="542606"/>
                </a:lnTo>
                <a:lnTo>
                  <a:pt x="1149894" y="542606"/>
                </a:lnTo>
                <a:lnTo>
                  <a:pt x="1155214" y="542606"/>
                </a:lnTo>
                <a:lnTo>
                  <a:pt x="1155214" y="543687"/>
                </a:lnTo>
                <a:lnTo>
                  <a:pt x="1155214" y="551254"/>
                </a:lnTo>
                <a:cubicBezTo>
                  <a:pt x="1159268" y="551254"/>
                  <a:pt x="1159268" y="551254"/>
                  <a:pt x="1159268" y="581518"/>
                </a:cubicBezTo>
                <a:lnTo>
                  <a:pt x="1160028" y="581518"/>
                </a:lnTo>
                <a:lnTo>
                  <a:pt x="1165348" y="581518"/>
                </a:lnTo>
                <a:lnTo>
                  <a:pt x="1165348" y="582329"/>
                </a:lnTo>
                <a:lnTo>
                  <a:pt x="1165348" y="588004"/>
                </a:lnTo>
                <a:lnTo>
                  <a:pt x="1166361" y="588004"/>
                </a:lnTo>
                <a:lnTo>
                  <a:pt x="1173454" y="588004"/>
                </a:lnTo>
                <a:lnTo>
                  <a:pt x="1173454" y="618269"/>
                </a:lnTo>
                <a:lnTo>
                  <a:pt x="1175481" y="618269"/>
                </a:lnTo>
                <a:lnTo>
                  <a:pt x="1189668" y="618269"/>
                </a:lnTo>
                <a:lnTo>
                  <a:pt x="1189668" y="642048"/>
                </a:lnTo>
                <a:cubicBezTo>
                  <a:pt x="1191695" y="642048"/>
                  <a:pt x="1191695" y="642048"/>
                  <a:pt x="1191695" y="643669"/>
                </a:cubicBezTo>
                <a:lnTo>
                  <a:pt x="1191695" y="655019"/>
                </a:lnTo>
                <a:lnTo>
                  <a:pt x="1192455" y="655019"/>
                </a:lnTo>
                <a:lnTo>
                  <a:pt x="1197775" y="655019"/>
                </a:lnTo>
                <a:lnTo>
                  <a:pt x="1197775" y="678798"/>
                </a:lnTo>
                <a:lnTo>
                  <a:pt x="1199041" y="678798"/>
                </a:lnTo>
                <a:lnTo>
                  <a:pt x="1207908" y="678798"/>
                </a:lnTo>
                <a:cubicBezTo>
                  <a:pt x="1209935" y="680960"/>
                  <a:pt x="1209935" y="680960"/>
                  <a:pt x="1209935" y="682852"/>
                </a:cubicBezTo>
                <a:lnTo>
                  <a:pt x="1209935" y="696093"/>
                </a:lnTo>
                <a:cubicBezTo>
                  <a:pt x="1209940" y="696086"/>
                  <a:pt x="1210027" y="695979"/>
                  <a:pt x="1211455" y="694201"/>
                </a:cubicBezTo>
                <a:lnTo>
                  <a:pt x="1222095" y="680960"/>
                </a:lnTo>
                <a:lnTo>
                  <a:pt x="1250469" y="680960"/>
                </a:lnTo>
                <a:lnTo>
                  <a:pt x="1250469" y="767431"/>
                </a:lnTo>
                <a:lnTo>
                  <a:pt x="1251229" y="767431"/>
                </a:lnTo>
                <a:lnTo>
                  <a:pt x="1256549" y="767431"/>
                </a:lnTo>
                <a:cubicBezTo>
                  <a:pt x="1256553" y="767423"/>
                  <a:pt x="1256612" y="767323"/>
                  <a:pt x="1257309" y="766080"/>
                </a:cubicBezTo>
                <a:lnTo>
                  <a:pt x="1262629" y="756622"/>
                </a:lnTo>
                <a:lnTo>
                  <a:pt x="1262629" y="758514"/>
                </a:lnTo>
                <a:lnTo>
                  <a:pt x="1262629" y="771755"/>
                </a:lnTo>
                <a:cubicBezTo>
                  <a:pt x="1266682" y="771755"/>
                  <a:pt x="1266682" y="771755"/>
                  <a:pt x="1266682" y="726358"/>
                </a:cubicBezTo>
                <a:lnTo>
                  <a:pt x="1267442" y="726358"/>
                </a:lnTo>
                <a:lnTo>
                  <a:pt x="1272762" y="726358"/>
                </a:lnTo>
                <a:lnTo>
                  <a:pt x="1272762" y="661504"/>
                </a:lnTo>
                <a:lnTo>
                  <a:pt x="1273776" y="661504"/>
                </a:lnTo>
                <a:lnTo>
                  <a:pt x="1280869" y="661504"/>
                </a:lnTo>
                <a:cubicBezTo>
                  <a:pt x="1280875" y="661483"/>
                  <a:pt x="1281139" y="660543"/>
                  <a:pt x="1293029" y="618269"/>
                </a:cubicBezTo>
                <a:lnTo>
                  <a:pt x="1294296" y="618269"/>
                </a:lnTo>
                <a:lnTo>
                  <a:pt x="1303163" y="618269"/>
                </a:lnTo>
                <a:cubicBezTo>
                  <a:pt x="1303168" y="618292"/>
                  <a:pt x="1303394" y="619258"/>
                  <a:pt x="1313296" y="661504"/>
                </a:cubicBezTo>
                <a:lnTo>
                  <a:pt x="1314309" y="661504"/>
                </a:lnTo>
                <a:lnTo>
                  <a:pt x="1321403" y="661504"/>
                </a:lnTo>
                <a:lnTo>
                  <a:pt x="1321403" y="700416"/>
                </a:lnTo>
                <a:lnTo>
                  <a:pt x="1323176" y="700416"/>
                </a:lnTo>
                <a:lnTo>
                  <a:pt x="1335590" y="700416"/>
                </a:lnTo>
                <a:lnTo>
                  <a:pt x="1335590" y="702578"/>
                </a:lnTo>
                <a:lnTo>
                  <a:pt x="1335590" y="717710"/>
                </a:lnTo>
                <a:cubicBezTo>
                  <a:pt x="1339643" y="717710"/>
                  <a:pt x="1339643" y="717710"/>
                  <a:pt x="1339643" y="715549"/>
                </a:cubicBezTo>
                <a:lnTo>
                  <a:pt x="1339643" y="700416"/>
                </a:lnTo>
                <a:lnTo>
                  <a:pt x="1341163" y="700416"/>
                </a:lnTo>
                <a:lnTo>
                  <a:pt x="1351803" y="700416"/>
                </a:lnTo>
                <a:lnTo>
                  <a:pt x="1351803" y="702037"/>
                </a:lnTo>
                <a:lnTo>
                  <a:pt x="1351803" y="713387"/>
                </a:lnTo>
                <a:lnTo>
                  <a:pt x="1382204" y="713387"/>
                </a:lnTo>
                <a:lnTo>
                  <a:pt x="1382204" y="676637"/>
                </a:lnTo>
                <a:lnTo>
                  <a:pt x="1383470" y="676637"/>
                </a:lnTo>
                <a:lnTo>
                  <a:pt x="1392337" y="676637"/>
                </a:lnTo>
                <a:lnTo>
                  <a:pt x="1392337" y="698254"/>
                </a:lnTo>
                <a:cubicBezTo>
                  <a:pt x="1394364" y="698254"/>
                  <a:pt x="1394364" y="698254"/>
                  <a:pt x="1394364" y="665828"/>
                </a:cubicBezTo>
                <a:lnTo>
                  <a:pt x="1416657" y="665828"/>
                </a:lnTo>
                <a:lnTo>
                  <a:pt x="1416657" y="664206"/>
                </a:lnTo>
                <a:lnTo>
                  <a:pt x="1416657" y="652857"/>
                </a:lnTo>
                <a:lnTo>
                  <a:pt x="1417417" y="652857"/>
                </a:lnTo>
                <a:lnTo>
                  <a:pt x="1422737" y="652857"/>
                </a:lnTo>
                <a:lnTo>
                  <a:pt x="1422737" y="650966"/>
                </a:lnTo>
                <a:lnTo>
                  <a:pt x="1422737" y="637725"/>
                </a:lnTo>
                <a:lnTo>
                  <a:pt x="1426791" y="644210"/>
                </a:lnTo>
                <a:lnTo>
                  <a:pt x="1429071" y="644210"/>
                </a:lnTo>
                <a:lnTo>
                  <a:pt x="1445031" y="644210"/>
                </a:lnTo>
                <a:lnTo>
                  <a:pt x="1445031" y="643399"/>
                </a:lnTo>
                <a:lnTo>
                  <a:pt x="1445031" y="637725"/>
                </a:lnTo>
                <a:lnTo>
                  <a:pt x="1445791" y="637725"/>
                </a:lnTo>
                <a:lnTo>
                  <a:pt x="1451111" y="637725"/>
                </a:lnTo>
                <a:lnTo>
                  <a:pt x="1451111" y="639076"/>
                </a:lnTo>
                <a:lnTo>
                  <a:pt x="1451111" y="648534"/>
                </a:lnTo>
                <a:lnTo>
                  <a:pt x="1489618" y="648534"/>
                </a:lnTo>
                <a:lnTo>
                  <a:pt x="1489618" y="786887"/>
                </a:lnTo>
                <a:lnTo>
                  <a:pt x="1491138" y="786887"/>
                </a:lnTo>
                <a:lnTo>
                  <a:pt x="1501778" y="786887"/>
                </a:lnTo>
                <a:lnTo>
                  <a:pt x="1501778" y="773917"/>
                </a:lnTo>
                <a:lnTo>
                  <a:pt x="1505832" y="773917"/>
                </a:lnTo>
                <a:lnTo>
                  <a:pt x="1505832" y="786887"/>
                </a:lnTo>
                <a:lnTo>
                  <a:pt x="1536232" y="786887"/>
                </a:lnTo>
                <a:lnTo>
                  <a:pt x="1536232" y="756622"/>
                </a:lnTo>
                <a:lnTo>
                  <a:pt x="1548392" y="756622"/>
                </a:lnTo>
                <a:lnTo>
                  <a:pt x="1560552" y="754461"/>
                </a:lnTo>
                <a:cubicBezTo>
                  <a:pt x="1562579" y="754461"/>
                  <a:pt x="1562579" y="756622"/>
                  <a:pt x="1564606" y="756622"/>
                </a:cubicBezTo>
                <a:lnTo>
                  <a:pt x="1574739" y="756622"/>
                </a:lnTo>
                <a:lnTo>
                  <a:pt x="1574739" y="786887"/>
                </a:lnTo>
                <a:lnTo>
                  <a:pt x="1582846" y="786887"/>
                </a:lnTo>
                <a:lnTo>
                  <a:pt x="1582846" y="804182"/>
                </a:lnTo>
                <a:lnTo>
                  <a:pt x="1592182" y="805087"/>
                </a:lnTo>
                <a:lnTo>
                  <a:pt x="1605140" y="805087"/>
                </a:lnTo>
                <a:lnTo>
                  <a:pt x="1605140" y="789049"/>
                </a:lnTo>
                <a:lnTo>
                  <a:pt x="1673096" y="789049"/>
                </a:lnTo>
                <a:lnTo>
                  <a:pt x="1673096" y="703796"/>
                </a:lnTo>
                <a:lnTo>
                  <a:pt x="1745104" y="703796"/>
                </a:lnTo>
                <a:lnTo>
                  <a:pt x="1745104" y="782564"/>
                </a:lnTo>
                <a:lnTo>
                  <a:pt x="1747008" y="782564"/>
                </a:lnTo>
                <a:lnTo>
                  <a:pt x="1748250" y="805087"/>
                </a:lnTo>
                <a:lnTo>
                  <a:pt x="1757926" y="805087"/>
                </a:lnTo>
                <a:cubicBezTo>
                  <a:pt x="1758462" y="797873"/>
                  <a:pt x="1759168" y="790219"/>
                  <a:pt x="1759168" y="782564"/>
                </a:cubicBezTo>
                <a:lnTo>
                  <a:pt x="1765248" y="782564"/>
                </a:lnTo>
                <a:lnTo>
                  <a:pt x="1766490" y="805087"/>
                </a:lnTo>
                <a:lnTo>
                  <a:pt x="1817112" y="805087"/>
                </a:lnTo>
                <a:lnTo>
                  <a:pt x="1817112" y="642059"/>
                </a:lnTo>
                <a:lnTo>
                  <a:pt x="2014439" y="642059"/>
                </a:lnTo>
                <a:lnTo>
                  <a:pt x="2014439" y="805087"/>
                </a:lnTo>
                <a:lnTo>
                  <a:pt x="2033136" y="805087"/>
                </a:lnTo>
                <a:lnTo>
                  <a:pt x="2033136" y="722394"/>
                </a:lnTo>
                <a:lnTo>
                  <a:pt x="2128256" y="722394"/>
                </a:lnTo>
                <a:cubicBezTo>
                  <a:pt x="2132331" y="616373"/>
                  <a:pt x="2135709" y="510899"/>
                  <a:pt x="2140186" y="404253"/>
                </a:cubicBezTo>
                <a:cubicBezTo>
                  <a:pt x="2130053" y="404253"/>
                  <a:pt x="2105733" y="391282"/>
                  <a:pt x="2128026" y="382635"/>
                </a:cubicBezTo>
                <a:cubicBezTo>
                  <a:pt x="2125999" y="380473"/>
                  <a:pt x="2123973" y="378311"/>
                  <a:pt x="2121946" y="378311"/>
                </a:cubicBezTo>
                <a:cubicBezTo>
                  <a:pt x="2121946" y="365341"/>
                  <a:pt x="2119919" y="363179"/>
                  <a:pt x="2130053" y="354532"/>
                </a:cubicBezTo>
                <a:lnTo>
                  <a:pt x="2130053" y="337238"/>
                </a:lnTo>
                <a:lnTo>
                  <a:pt x="2144240" y="337238"/>
                </a:lnTo>
                <a:lnTo>
                  <a:pt x="2144240" y="315620"/>
                </a:lnTo>
                <a:cubicBezTo>
                  <a:pt x="2144240" y="313458"/>
                  <a:pt x="2146266" y="313458"/>
                  <a:pt x="2146266" y="311296"/>
                </a:cubicBezTo>
                <a:lnTo>
                  <a:pt x="2146266" y="233472"/>
                </a:lnTo>
                <a:cubicBezTo>
                  <a:pt x="2146266" y="231310"/>
                  <a:pt x="2144240" y="229149"/>
                  <a:pt x="2144240" y="226987"/>
                </a:cubicBezTo>
                <a:lnTo>
                  <a:pt x="2150320" y="220501"/>
                </a:lnTo>
                <a:lnTo>
                  <a:pt x="2150320" y="162133"/>
                </a:lnTo>
                <a:cubicBezTo>
                  <a:pt x="2150320" y="159972"/>
                  <a:pt x="2150320" y="159972"/>
                  <a:pt x="2152346" y="157810"/>
                </a:cubicBezTo>
                <a:lnTo>
                  <a:pt x="2152346" y="101604"/>
                </a:lnTo>
                <a:cubicBezTo>
                  <a:pt x="2154373" y="92957"/>
                  <a:pt x="2154373" y="88633"/>
                  <a:pt x="2154373" y="82148"/>
                </a:cubicBezTo>
                <a:cubicBezTo>
                  <a:pt x="2158427" y="88633"/>
                  <a:pt x="2158427" y="92957"/>
                  <a:pt x="2158427" y="99442"/>
                </a:cubicBezTo>
                <a:cubicBezTo>
                  <a:pt x="2160453" y="121060"/>
                  <a:pt x="2160453" y="140516"/>
                  <a:pt x="2160453" y="157810"/>
                </a:cubicBezTo>
                <a:cubicBezTo>
                  <a:pt x="2162480" y="181589"/>
                  <a:pt x="2162480" y="201045"/>
                  <a:pt x="2162480" y="220501"/>
                </a:cubicBezTo>
                <a:lnTo>
                  <a:pt x="2168560" y="226987"/>
                </a:lnTo>
                <a:cubicBezTo>
                  <a:pt x="2168560" y="229149"/>
                  <a:pt x="2166533" y="231310"/>
                  <a:pt x="2166533" y="233472"/>
                </a:cubicBezTo>
                <a:lnTo>
                  <a:pt x="2166533" y="311296"/>
                </a:lnTo>
                <a:cubicBezTo>
                  <a:pt x="2166533" y="313458"/>
                  <a:pt x="2168560" y="313458"/>
                  <a:pt x="2168560" y="315620"/>
                </a:cubicBezTo>
                <a:lnTo>
                  <a:pt x="2168560" y="337238"/>
                </a:lnTo>
                <a:lnTo>
                  <a:pt x="2182747" y="337238"/>
                </a:lnTo>
                <a:lnTo>
                  <a:pt x="2182747" y="354532"/>
                </a:lnTo>
                <a:cubicBezTo>
                  <a:pt x="2190854" y="363179"/>
                  <a:pt x="2190854" y="363179"/>
                  <a:pt x="2190854" y="378311"/>
                </a:cubicBezTo>
                <a:cubicBezTo>
                  <a:pt x="2188827" y="378311"/>
                  <a:pt x="2186800" y="380473"/>
                  <a:pt x="2184774" y="382635"/>
                </a:cubicBezTo>
                <a:cubicBezTo>
                  <a:pt x="2205040" y="393444"/>
                  <a:pt x="2180720" y="402091"/>
                  <a:pt x="2172613" y="404253"/>
                </a:cubicBezTo>
                <a:cubicBezTo>
                  <a:pt x="2174640" y="488562"/>
                  <a:pt x="2178693" y="572871"/>
                  <a:pt x="2180720" y="657181"/>
                </a:cubicBezTo>
                <a:lnTo>
                  <a:pt x="2245574" y="657181"/>
                </a:lnTo>
                <a:lnTo>
                  <a:pt x="2245574" y="732843"/>
                </a:lnTo>
                <a:lnTo>
                  <a:pt x="2253681" y="732843"/>
                </a:lnTo>
                <a:cubicBezTo>
                  <a:pt x="2253681" y="730681"/>
                  <a:pt x="2255708" y="728519"/>
                  <a:pt x="2255708" y="726358"/>
                </a:cubicBezTo>
                <a:lnTo>
                  <a:pt x="2261788" y="726358"/>
                </a:lnTo>
                <a:cubicBezTo>
                  <a:pt x="2261788" y="728519"/>
                  <a:pt x="2261788" y="730681"/>
                  <a:pt x="2263815" y="735005"/>
                </a:cubicBezTo>
                <a:lnTo>
                  <a:pt x="2275975" y="735005"/>
                </a:lnTo>
                <a:lnTo>
                  <a:pt x="2275975" y="728519"/>
                </a:lnTo>
                <a:lnTo>
                  <a:pt x="2298268" y="728519"/>
                </a:lnTo>
                <a:lnTo>
                  <a:pt x="2298268" y="735005"/>
                </a:lnTo>
                <a:lnTo>
                  <a:pt x="2318535" y="735005"/>
                </a:lnTo>
                <a:lnTo>
                  <a:pt x="2318535" y="780402"/>
                </a:lnTo>
                <a:lnTo>
                  <a:pt x="2332722" y="780402"/>
                </a:lnTo>
                <a:lnTo>
                  <a:pt x="2332722" y="767431"/>
                </a:lnTo>
                <a:lnTo>
                  <a:pt x="2348936" y="767431"/>
                </a:lnTo>
                <a:lnTo>
                  <a:pt x="2348936" y="588004"/>
                </a:lnTo>
                <a:lnTo>
                  <a:pt x="2355016" y="581518"/>
                </a:lnTo>
                <a:lnTo>
                  <a:pt x="2427977" y="581518"/>
                </a:lnTo>
                <a:lnTo>
                  <a:pt x="2427977" y="590166"/>
                </a:lnTo>
                <a:lnTo>
                  <a:pt x="2438110" y="590166"/>
                </a:lnTo>
                <a:lnTo>
                  <a:pt x="2438110" y="704740"/>
                </a:lnTo>
                <a:lnTo>
                  <a:pt x="2460404" y="704740"/>
                </a:lnTo>
                <a:lnTo>
                  <a:pt x="2460404" y="637725"/>
                </a:lnTo>
                <a:lnTo>
                  <a:pt x="2486751" y="637725"/>
                </a:lnTo>
                <a:cubicBezTo>
                  <a:pt x="2488777" y="637725"/>
                  <a:pt x="2488777" y="635563"/>
                  <a:pt x="2490804" y="633401"/>
                </a:cubicBezTo>
                <a:lnTo>
                  <a:pt x="2498911" y="633401"/>
                </a:lnTo>
                <a:cubicBezTo>
                  <a:pt x="2500937" y="635563"/>
                  <a:pt x="2500937" y="637725"/>
                  <a:pt x="2502964" y="637725"/>
                </a:cubicBezTo>
                <a:lnTo>
                  <a:pt x="2525258" y="637725"/>
                </a:lnTo>
                <a:lnTo>
                  <a:pt x="2525258" y="520989"/>
                </a:lnTo>
                <a:cubicBezTo>
                  <a:pt x="2525272" y="520986"/>
                  <a:pt x="2526139" y="520822"/>
                  <a:pt x="2582005" y="510180"/>
                </a:cubicBezTo>
                <a:lnTo>
                  <a:pt x="2582005" y="511261"/>
                </a:lnTo>
                <a:lnTo>
                  <a:pt x="2582005" y="518827"/>
                </a:lnTo>
                <a:lnTo>
                  <a:pt x="2608352" y="518827"/>
                </a:lnTo>
                <a:lnTo>
                  <a:pt x="2608352" y="773917"/>
                </a:lnTo>
                <a:lnTo>
                  <a:pt x="2630646" y="773917"/>
                </a:lnTo>
                <a:lnTo>
                  <a:pt x="2630646" y="769593"/>
                </a:lnTo>
                <a:lnTo>
                  <a:pt x="2642806" y="769593"/>
                </a:lnTo>
                <a:lnTo>
                  <a:pt x="2642806" y="773917"/>
                </a:lnTo>
                <a:lnTo>
                  <a:pt x="2667126" y="773917"/>
                </a:lnTo>
                <a:lnTo>
                  <a:pt x="2667126" y="760946"/>
                </a:lnTo>
                <a:lnTo>
                  <a:pt x="2695500" y="760946"/>
                </a:lnTo>
                <a:cubicBezTo>
                  <a:pt x="2699553" y="756622"/>
                  <a:pt x="2703607" y="756622"/>
                  <a:pt x="2707660" y="756622"/>
                </a:cubicBezTo>
                <a:cubicBezTo>
                  <a:pt x="2713740" y="760946"/>
                  <a:pt x="2721847" y="760946"/>
                  <a:pt x="2727927" y="760946"/>
                </a:cubicBezTo>
                <a:lnTo>
                  <a:pt x="2727927" y="743652"/>
                </a:lnTo>
                <a:lnTo>
                  <a:pt x="2736034" y="743652"/>
                </a:lnTo>
                <a:lnTo>
                  <a:pt x="2736034" y="730681"/>
                </a:lnTo>
                <a:lnTo>
                  <a:pt x="2792781" y="730681"/>
                </a:lnTo>
                <a:lnTo>
                  <a:pt x="2792781" y="700416"/>
                </a:lnTo>
                <a:lnTo>
                  <a:pt x="2811021" y="700416"/>
                </a:lnTo>
                <a:lnTo>
                  <a:pt x="2811021" y="693931"/>
                </a:lnTo>
                <a:lnTo>
                  <a:pt x="2823181" y="693931"/>
                </a:lnTo>
                <a:lnTo>
                  <a:pt x="2823181" y="700416"/>
                </a:lnTo>
                <a:lnTo>
                  <a:pt x="2839395" y="700416"/>
                </a:lnTo>
                <a:lnTo>
                  <a:pt x="2839395" y="750137"/>
                </a:lnTo>
                <a:lnTo>
                  <a:pt x="2871822" y="750137"/>
                </a:lnTo>
                <a:lnTo>
                  <a:pt x="2871822" y="724196"/>
                </a:lnTo>
                <a:lnTo>
                  <a:pt x="2910329" y="724196"/>
                </a:lnTo>
                <a:lnTo>
                  <a:pt x="2910329" y="693931"/>
                </a:lnTo>
                <a:lnTo>
                  <a:pt x="2958970" y="693931"/>
                </a:lnTo>
                <a:lnTo>
                  <a:pt x="2958970" y="805087"/>
                </a:lnTo>
                <a:lnTo>
                  <a:pt x="2958970" y="818866"/>
                </a:lnTo>
                <a:lnTo>
                  <a:pt x="2968113" y="818866"/>
                </a:lnTo>
                <a:lnTo>
                  <a:pt x="2968113" y="762555"/>
                </a:lnTo>
                <a:lnTo>
                  <a:pt x="2971450" y="756622"/>
                </a:lnTo>
                <a:lnTo>
                  <a:pt x="2971450" y="758514"/>
                </a:lnTo>
                <a:lnTo>
                  <a:pt x="2971450" y="771755"/>
                </a:lnTo>
                <a:cubicBezTo>
                  <a:pt x="2975503" y="771755"/>
                  <a:pt x="2975503" y="771755"/>
                  <a:pt x="2975503" y="726358"/>
                </a:cubicBezTo>
                <a:lnTo>
                  <a:pt x="2976263" y="726358"/>
                </a:lnTo>
                <a:lnTo>
                  <a:pt x="2981583" y="726358"/>
                </a:lnTo>
                <a:lnTo>
                  <a:pt x="2981583" y="661504"/>
                </a:lnTo>
                <a:lnTo>
                  <a:pt x="2982597" y="661504"/>
                </a:lnTo>
                <a:lnTo>
                  <a:pt x="2989690" y="661504"/>
                </a:lnTo>
                <a:cubicBezTo>
                  <a:pt x="2989696" y="661483"/>
                  <a:pt x="2989960" y="660543"/>
                  <a:pt x="3001850" y="618269"/>
                </a:cubicBezTo>
                <a:lnTo>
                  <a:pt x="3003117" y="618269"/>
                </a:lnTo>
                <a:lnTo>
                  <a:pt x="3011984" y="618269"/>
                </a:lnTo>
                <a:cubicBezTo>
                  <a:pt x="3011989" y="618292"/>
                  <a:pt x="3012215" y="619258"/>
                  <a:pt x="3022117" y="661504"/>
                </a:cubicBezTo>
                <a:lnTo>
                  <a:pt x="3023130" y="661504"/>
                </a:lnTo>
                <a:lnTo>
                  <a:pt x="3030224" y="661504"/>
                </a:lnTo>
                <a:lnTo>
                  <a:pt x="3030224" y="700416"/>
                </a:lnTo>
                <a:lnTo>
                  <a:pt x="3031997" y="700416"/>
                </a:lnTo>
                <a:lnTo>
                  <a:pt x="3044411" y="700416"/>
                </a:lnTo>
                <a:lnTo>
                  <a:pt x="3044411" y="702578"/>
                </a:lnTo>
                <a:lnTo>
                  <a:pt x="3044411" y="717710"/>
                </a:lnTo>
                <a:cubicBezTo>
                  <a:pt x="3048464" y="717710"/>
                  <a:pt x="3048464" y="717710"/>
                  <a:pt x="3048464" y="715549"/>
                </a:cubicBezTo>
                <a:lnTo>
                  <a:pt x="3048464" y="700416"/>
                </a:lnTo>
                <a:lnTo>
                  <a:pt x="3049984" y="700416"/>
                </a:lnTo>
                <a:lnTo>
                  <a:pt x="3060624" y="700416"/>
                </a:lnTo>
                <a:lnTo>
                  <a:pt x="3060624" y="702037"/>
                </a:lnTo>
                <a:lnTo>
                  <a:pt x="3060624" y="713387"/>
                </a:lnTo>
                <a:lnTo>
                  <a:pt x="3091025" y="713387"/>
                </a:lnTo>
                <a:lnTo>
                  <a:pt x="3091025" y="676637"/>
                </a:lnTo>
                <a:lnTo>
                  <a:pt x="3092291" y="676637"/>
                </a:lnTo>
                <a:lnTo>
                  <a:pt x="3101158" y="676637"/>
                </a:lnTo>
                <a:lnTo>
                  <a:pt x="3101158" y="698254"/>
                </a:lnTo>
                <a:cubicBezTo>
                  <a:pt x="3103185" y="698254"/>
                  <a:pt x="3103185" y="698254"/>
                  <a:pt x="3103185" y="665828"/>
                </a:cubicBezTo>
                <a:lnTo>
                  <a:pt x="3125478" y="665828"/>
                </a:lnTo>
                <a:lnTo>
                  <a:pt x="3125478" y="664206"/>
                </a:lnTo>
                <a:lnTo>
                  <a:pt x="3125478" y="652857"/>
                </a:lnTo>
                <a:lnTo>
                  <a:pt x="3126238" y="652857"/>
                </a:lnTo>
                <a:lnTo>
                  <a:pt x="3131558" y="652857"/>
                </a:lnTo>
                <a:lnTo>
                  <a:pt x="3131558" y="650966"/>
                </a:lnTo>
                <a:lnTo>
                  <a:pt x="3131558" y="637725"/>
                </a:lnTo>
                <a:lnTo>
                  <a:pt x="3135612" y="644210"/>
                </a:lnTo>
                <a:lnTo>
                  <a:pt x="3137892" y="644210"/>
                </a:lnTo>
                <a:lnTo>
                  <a:pt x="3153852" y="644210"/>
                </a:lnTo>
                <a:lnTo>
                  <a:pt x="3153852" y="643399"/>
                </a:lnTo>
                <a:lnTo>
                  <a:pt x="3153852" y="637725"/>
                </a:lnTo>
                <a:lnTo>
                  <a:pt x="3154612" y="637725"/>
                </a:lnTo>
                <a:lnTo>
                  <a:pt x="3159932" y="637725"/>
                </a:lnTo>
                <a:lnTo>
                  <a:pt x="3159932" y="639076"/>
                </a:lnTo>
                <a:lnTo>
                  <a:pt x="3159932" y="648534"/>
                </a:lnTo>
                <a:lnTo>
                  <a:pt x="3195788" y="648534"/>
                </a:lnTo>
                <a:lnTo>
                  <a:pt x="3195788" y="1159457"/>
                </a:lnTo>
                <a:lnTo>
                  <a:pt x="3031533" y="1159331"/>
                </a:lnTo>
                <a:lnTo>
                  <a:pt x="3031520" y="1160647"/>
                </a:lnTo>
                <a:lnTo>
                  <a:pt x="2054" y="1158314"/>
                </a:lnTo>
                <a:cubicBezTo>
                  <a:pt x="1369" y="1010750"/>
                  <a:pt x="685" y="871760"/>
                  <a:pt x="0" y="724196"/>
                </a:cubicBezTo>
                <a:lnTo>
                  <a:pt x="20267" y="724196"/>
                </a:lnTo>
                <a:cubicBezTo>
                  <a:pt x="20271" y="724190"/>
                  <a:pt x="20308" y="724108"/>
                  <a:pt x="20774" y="723115"/>
                </a:cubicBezTo>
                <a:lnTo>
                  <a:pt x="24320" y="715549"/>
                </a:lnTo>
                <a:cubicBezTo>
                  <a:pt x="24329" y="715550"/>
                  <a:pt x="24442" y="715568"/>
                  <a:pt x="26094" y="715819"/>
                </a:cubicBezTo>
                <a:lnTo>
                  <a:pt x="38507" y="717710"/>
                </a:lnTo>
                <a:cubicBezTo>
                  <a:pt x="38510" y="717720"/>
                  <a:pt x="38548" y="717821"/>
                  <a:pt x="39014" y="719062"/>
                </a:cubicBezTo>
                <a:lnTo>
                  <a:pt x="42560" y="728519"/>
                </a:lnTo>
                <a:cubicBezTo>
                  <a:pt x="42574" y="728520"/>
                  <a:pt x="43170" y="728570"/>
                  <a:pt x="68907" y="730681"/>
                </a:cubicBezTo>
                <a:lnTo>
                  <a:pt x="68907" y="607460"/>
                </a:lnTo>
                <a:lnTo>
                  <a:pt x="70934" y="607460"/>
                </a:lnTo>
                <a:lnTo>
                  <a:pt x="85121" y="607460"/>
                </a:lnTo>
                <a:lnTo>
                  <a:pt x="85121" y="471268"/>
                </a:lnTo>
                <a:lnTo>
                  <a:pt x="86894" y="471268"/>
                </a:lnTo>
                <a:lnTo>
                  <a:pt x="99308" y="471268"/>
                </a:lnTo>
                <a:lnTo>
                  <a:pt x="99308" y="356694"/>
                </a:lnTo>
                <a:cubicBezTo>
                  <a:pt x="103361" y="354532"/>
                  <a:pt x="103361" y="354532"/>
                  <a:pt x="103361" y="328590"/>
                </a:cubicBezTo>
                <a:lnTo>
                  <a:pt x="105388" y="328590"/>
                </a:lnTo>
                <a:lnTo>
                  <a:pt x="119575" y="328590"/>
                </a:lnTo>
                <a:cubicBezTo>
                  <a:pt x="119586" y="328567"/>
                  <a:pt x="120192" y="327200"/>
                  <a:pt x="156055" y="246443"/>
                </a:cubicBezTo>
                <a:cubicBezTo>
                  <a:pt x="156055" y="246429"/>
                  <a:pt x="156089" y="244478"/>
                  <a:pt x="160109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70DBBBBA-E6C4-4E4B-9603-91CDDF8FF1C1}"/>
              </a:ext>
            </a:extLst>
          </p:cNvPr>
          <p:cNvSpPr/>
          <p:nvPr/>
        </p:nvSpPr>
        <p:spPr>
          <a:xfrm>
            <a:off x="224615" y="4295186"/>
            <a:ext cx="1578987" cy="2196540"/>
          </a:xfrm>
          <a:custGeom>
            <a:avLst/>
            <a:gdLst>
              <a:gd name="connsiteX0" fmla="*/ 1022274 w 4159710"/>
              <a:gd name="connsiteY0" fmla="*/ 5419078 h 5786598"/>
              <a:gd name="connsiteX1" fmla="*/ 976163 w 4159710"/>
              <a:gd name="connsiteY1" fmla="*/ 5507455 h 5786598"/>
              <a:gd name="connsiteX2" fmla="*/ 1068385 w 4159710"/>
              <a:gd name="connsiteY2" fmla="*/ 5507455 h 5786598"/>
              <a:gd name="connsiteX3" fmla="*/ 1318025 w 4159710"/>
              <a:gd name="connsiteY3" fmla="*/ 5289802 h 5786598"/>
              <a:gd name="connsiteX4" fmla="*/ 1204463 w 4159710"/>
              <a:gd name="connsiteY4" fmla="*/ 5507455 h 5786598"/>
              <a:gd name="connsiteX5" fmla="*/ 1431587 w 4159710"/>
              <a:gd name="connsiteY5" fmla="*/ 5507455 h 5786598"/>
              <a:gd name="connsiteX6" fmla="*/ 708685 w 4159710"/>
              <a:gd name="connsiteY6" fmla="*/ 5255614 h 5786598"/>
              <a:gd name="connsiteX7" fmla="*/ 577286 w 4159710"/>
              <a:gd name="connsiteY7" fmla="*/ 5507455 h 5786598"/>
              <a:gd name="connsiteX8" fmla="*/ 840085 w 4159710"/>
              <a:gd name="connsiteY8" fmla="*/ 5507455 h 5786598"/>
              <a:gd name="connsiteX9" fmla="*/ 1203875 w 4159710"/>
              <a:gd name="connsiteY9" fmla="*/ 5071022 h 5786598"/>
              <a:gd name="connsiteX10" fmla="*/ 1053938 w 4159710"/>
              <a:gd name="connsiteY10" fmla="*/ 5358390 h 5786598"/>
              <a:gd name="connsiteX11" fmla="*/ 1131714 w 4159710"/>
              <a:gd name="connsiteY11" fmla="*/ 5507455 h 5786598"/>
              <a:gd name="connsiteX12" fmla="*/ 1141134 w 4159710"/>
              <a:gd name="connsiteY12" fmla="*/ 5507455 h 5786598"/>
              <a:gd name="connsiteX13" fmla="*/ 1286361 w 4159710"/>
              <a:gd name="connsiteY13" fmla="*/ 5229113 h 5786598"/>
              <a:gd name="connsiteX14" fmla="*/ 822835 w 4159710"/>
              <a:gd name="connsiteY14" fmla="*/ 5036834 h 5786598"/>
              <a:gd name="connsiteX15" fmla="*/ 740350 w 4159710"/>
              <a:gd name="connsiteY15" fmla="*/ 5194926 h 5786598"/>
              <a:gd name="connsiteX16" fmla="*/ 903414 w 4159710"/>
              <a:gd name="connsiteY16" fmla="*/ 5507455 h 5786598"/>
              <a:gd name="connsiteX17" fmla="*/ 912834 w 4159710"/>
              <a:gd name="connsiteY17" fmla="*/ 5507455 h 5786598"/>
              <a:gd name="connsiteX18" fmla="*/ 990609 w 4159710"/>
              <a:gd name="connsiteY18" fmla="*/ 5358390 h 5786598"/>
              <a:gd name="connsiteX19" fmla="*/ 1451724 w 4159710"/>
              <a:gd name="connsiteY19" fmla="*/ 5033553 h 5786598"/>
              <a:gd name="connsiteX20" fmla="*/ 1355112 w 4159710"/>
              <a:gd name="connsiteY20" fmla="*/ 5218720 h 5786598"/>
              <a:gd name="connsiteX21" fmla="*/ 1505762 w 4159710"/>
              <a:gd name="connsiteY21" fmla="*/ 5507455 h 5786598"/>
              <a:gd name="connsiteX22" fmla="*/ 1698986 w 4159710"/>
              <a:gd name="connsiteY22" fmla="*/ 5507455 h 5786598"/>
              <a:gd name="connsiteX23" fmla="*/ 574986 w 4159710"/>
              <a:gd name="connsiteY23" fmla="*/ 4999366 h 5786598"/>
              <a:gd name="connsiteX24" fmla="*/ 309887 w 4159710"/>
              <a:gd name="connsiteY24" fmla="*/ 5507455 h 5786598"/>
              <a:gd name="connsiteX25" fmla="*/ 503111 w 4159710"/>
              <a:gd name="connsiteY25" fmla="*/ 5507455 h 5786598"/>
              <a:gd name="connsiteX26" fmla="*/ 671598 w 4159710"/>
              <a:gd name="connsiteY26" fmla="*/ 5184533 h 5786598"/>
              <a:gd name="connsiteX27" fmla="*/ 1290352 w 4159710"/>
              <a:gd name="connsiteY27" fmla="*/ 4905281 h 5786598"/>
              <a:gd name="connsiteX28" fmla="*/ 1240962 w 4159710"/>
              <a:gd name="connsiteY28" fmla="*/ 4999940 h 5786598"/>
              <a:gd name="connsiteX29" fmla="*/ 1323448 w 4159710"/>
              <a:gd name="connsiteY29" fmla="*/ 5158032 h 5786598"/>
              <a:gd name="connsiteX30" fmla="*/ 1420060 w 4159710"/>
              <a:gd name="connsiteY30" fmla="*/ 4972866 h 5786598"/>
              <a:gd name="connsiteX31" fmla="*/ 1384797 w 4159710"/>
              <a:gd name="connsiteY31" fmla="*/ 4905281 h 5786598"/>
              <a:gd name="connsiteX32" fmla="*/ 1191573 w 4159710"/>
              <a:gd name="connsiteY32" fmla="*/ 4905281 h 5786598"/>
              <a:gd name="connsiteX33" fmla="*/ 1209298 w 4159710"/>
              <a:gd name="connsiteY33" fmla="*/ 4939252 h 5786598"/>
              <a:gd name="connsiteX34" fmla="*/ 1227023 w 4159710"/>
              <a:gd name="connsiteY34" fmla="*/ 4905281 h 5786598"/>
              <a:gd name="connsiteX35" fmla="*/ 891474 w 4159710"/>
              <a:gd name="connsiteY35" fmla="*/ 4905281 h 5786598"/>
              <a:gd name="connsiteX36" fmla="*/ 854499 w 4159710"/>
              <a:gd name="connsiteY36" fmla="*/ 4976146 h 5786598"/>
              <a:gd name="connsiteX37" fmla="*/ 1022274 w 4159710"/>
              <a:gd name="connsiteY37" fmla="*/ 5297702 h 5786598"/>
              <a:gd name="connsiteX38" fmla="*/ 1172210 w 4159710"/>
              <a:gd name="connsiteY38" fmla="*/ 5010334 h 5786598"/>
              <a:gd name="connsiteX39" fmla="*/ 1117398 w 4159710"/>
              <a:gd name="connsiteY39" fmla="*/ 4905281 h 5786598"/>
              <a:gd name="connsiteX40" fmla="*/ 624075 w 4159710"/>
              <a:gd name="connsiteY40" fmla="*/ 4905281 h 5786598"/>
              <a:gd name="connsiteX41" fmla="*/ 606650 w 4159710"/>
              <a:gd name="connsiteY41" fmla="*/ 4938678 h 5786598"/>
              <a:gd name="connsiteX42" fmla="*/ 703262 w 4159710"/>
              <a:gd name="connsiteY42" fmla="*/ 5123845 h 5786598"/>
              <a:gd name="connsiteX43" fmla="*/ 785748 w 4159710"/>
              <a:gd name="connsiteY43" fmla="*/ 4965752 h 5786598"/>
              <a:gd name="connsiteX44" fmla="*/ 754196 w 4159710"/>
              <a:gd name="connsiteY44" fmla="*/ 4905281 h 5786598"/>
              <a:gd name="connsiteX45" fmla="*/ 1286363 w 4159710"/>
              <a:gd name="connsiteY45" fmla="*/ 4716622 h 5786598"/>
              <a:gd name="connsiteX46" fmla="*/ 1286363 w 4159710"/>
              <a:gd name="connsiteY46" fmla="*/ 4742928 h 5786598"/>
              <a:gd name="connsiteX47" fmla="*/ 1280308 w 4159710"/>
              <a:gd name="connsiteY47" fmla="*/ 4772921 h 5786598"/>
              <a:gd name="connsiteX48" fmla="*/ 1315738 w 4159710"/>
              <a:gd name="connsiteY48" fmla="*/ 4772921 h 5786598"/>
              <a:gd name="connsiteX49" fmla="*/ 760478 w 4159710"/>
              <a:gd name="connsiteY49" fmla="*/ 4643851 h 5786598"/>
              <a:gd name="connsiteX50" fmla="*/ 693135 w 4159710"/>
              <a:gd name="connsiteY50" fmla="*/ 4772921 h 5786598"/>
              <a:gd name="connsiteX51" fmla="*/ 766533 w 4159710"/>
              <a:gd name="connsiteY51" fmla="*/ 4772921 h 5786598"/>
              <a:gd name="connsiteX52" fmla="*/ 760478 w 4159710"/>
              <a:gd name="connsiteY52" fmla="*/ 4742928 h 5786598"/>
              <a:gd name="connsiteX53" fmla="*/ 1286363 w 4159710"/>
              <a:gd name="connsiteY53" fmla="*/ 4116690 h 5786598"/>
              <a:gd name="connsiteX54" fmla="*/ 1286363 w 4159710"/>
              <a:gd name="connsiteY54" fmla="*/ 4574458 h 5786598"/>
              <a:gd name="connsiteX55" fmla="*/ 1389913 w 4159710"/>
              <a:gd name="connsiteY55" fmla="*/ 4772921 h 5786598"/>
              <a:gd name="connsiteX56" fmla="*/ 1441619 w 4159710"/>
              <a:gd name="connsiteY56" fmla="*/ 4772921 h 5786598"/>
              <a:gd name="connsiteX57" fmla="*/ 1441619 w 4159710"/>
              <a:gd name="connsiteY57" fmla="*/ 4116690 h 5786598"/>
              <a:gd name="connsiteX58" fmla="*/ 582362 w 4159710"/>
              <a:gd name="connsiteY58" fmla="*/ 4116689 h 5786598"/>
              <a:gd name="connsiteX59" fmla="*/ 582362 w 4159710"/>
              <a:gd name="connsiteY59" fmla="*/ 4772921 h 5786598"/>
              <a:gd name="connsiteX60" fmla="*/ 618960 w 4159710"/>
              <a:gd name="connsiteY60" fmla="*/ 4772921 h 5786598"/>
              <a:gd name="connsiteX61" fmla="*/ 760478 w 4159710"/>
              <a:gd name="connsiteY61" fmla="*/ 4501687 h 5786598"/>
              <a:gd name="connsiteX62" fmla="*/ 760478 w 4159710"/>
              <a:gd name="connsiteY62" fmla="*/ 4116689 h 5786598"/>
              <a:gd name="connsiteX63" fmla="*/ 1286363 w 4159710"/>
              <a:gd name="connsiteY63" fmla="*/ 3949802 h 5786598"/>
              <a:gd name="connsiteX64" fmla="*/ 1286363 w 4159710"/>
              <a:gd name="connsiteY64" fmla="*/ 4070970 h 5786598"/>
              <a:gd name="connsiteX65" fmla="*/ 1441619 w 4159710"/>
              <a:gd name="connsiteY65" fmla="*/ 4070970 h 5786598"/>
              <a:gd name="connsiteX66" fmla="*/ 1441619 w 4159710"/>
              <a:gd name="connsiteY66" fmla="*/ 3949802 h 5786598"/>
              <a:gd name="connsiteX67" fmla="*/ 582362 w 4159710"/>
              <a:gd name="connsiteY67" fmla="*/ 3949801 h 5786598"/>
              <a:gd name="connsiteX68" fmla="*/ 582362 w 4159710"/>
              <a:gd name="connsiteY68" fmla="*/ 4070970 h 5786598"/>
              <a:gd name="connsiteX69" fmla="*/ 760478 w 4159710"/>
              <a:gd name="connsiteY69" fmla="*/ 4070970 h 5786598"/>
              <a:gd name="connsiteX70" fmla="*/ 760478 w 4159710"/>
              <a:gd name="connsiteY70" fmla="*/ 3949801 h 5786598"/>
              <a:gd name="connsiteX71" fmla="*/ 1286363 w 4159710"/>
              <a:gd name="connsiteY71" fmla="*/ 3781025 h 5786598"/>
              <a:gd name="connsiteX72" fmla="*/ 1286363 w 4159710"/>
              <a:gd name="connsiteY72" fmla="*/ 3904082 h 5786598"/>
              <a:gd name="connsiteX73" fmla="*/ 1441619 w 4159710"/>
              <a:gd name="connsiteY73" fmla="*/ 3904082 h 5786598"/>
              <a:gd name="connsiteX74" fmla="*/ 1441619 w 4159710"/>
              <a:gd name="connsiteY74" fmla="*/ 3781025 h 5786598"/>
              <a:gd name="connsiteX75" fmla="*/ 582362 w 4159710"/>
              <a:gd name="connsiteY75" fmla="*/ 3781025 h 5786598"/>
              <a:gd name="connsiteX76" fmla="*/ 582362 w 4159710"/>
              <a:gd name="connsiteY76" fmla="*/ 3904082 h 5786598"/>
              <a:gd name="connsiteX77" fmla="*/ 760478 w 4159710"/>
              <a:gd name="connsiteY77" fmla="*/ 3904082 h 5786598"/>
              <a:gd name="connsiteX78" fmla="*/ 760478 w 4159710"/>
              <a:gd name="connsiteY78" fmla="*/ 3781025 h 5786598"/>
              <a:gd name="connsiteX79" fmla="*/ 1174823 w 4159710"/>
              <a:gd name="connsiteY79" fmla="*/ 2986866 h 5786598"/>
              <a:gd name="connsiteX80" fmla="*/ 1154863 w 4159710"/>
              <a:gd name="connsiteY80" fmla="*/ 3006826 h 5786598"/>
              <a:gd name="connsiteX81" fmla="*/ 1154863 w 4159710"/>
              <a:gd name="connsiteY81" fmla="*/ 3388285 h 5786598"/>
              <a:gd name="connsiteX82" fmla="*/ 1174823 w 4159710"/>
              <a:gd name="connsiteY82" fmla="*/ 3408245 h 5786598"/>
              <a:gd name="connsiteX83" fmla="*/ 1254662 w 4159710"/>
              <a:gd name="connsiteY83" fmla="*/ 3408245 h 5786598"/>
              <a:gd name="connsiteX84" fmla="*/ 1274622 w 4159710"/>
              <a:gd name="connsiteY84" fmla="*/ 3388285 h 5786598"/>
              <a:gd name="connsiteX85" fmla="*/ 1274622 w 4159710"/>
              <a:gd name="connsiteY85" fmla="*/ 3006826 h 5786598"/>
              <a:gd name="connsiteX86" fmla="*/ 1254662 w 4159710"/>
              <a:gd name="connsiteY86" fmla="*/ 2986866 h 5786598"/>
              <a:gd name="connsiteX87" fmla="*/ 694919 w 4159710"/>
              <a:gd name="connsiteY87" fmla="*/ 2986866 h 5786598"/>
              <a:gd name="connsiteX88" fmla="*/ 678402 w 4159710"/>
              <a:gd name="connsiteY88" fmla="*/ 3003383 h 5786598"/>
              <a:gd name="connsiteX89" fmla="*/ 678402 w 4159710"/>
              <a:gd name="connsiteY89" fmla="*/ 3391728 h 5786598"/>
              <a:gd name="connsiteX90" fmla="*/ 694919 w 4159710"/>
              <a:gd name="connsiteY90" fmla="*/ 3408245 h 5786598"/>
              <a:gd name="connsiteX91" fmla="*/ 760984 w 4159710"/>
              <a:gd name="connsiteY91" fmla="*/ 3408245 h 5786598"/>
              <a:gd name="connsiteX92" fmla="*/ 777501 w 4159710"/>
              <a:gd name="connsiteY92" fmla="*/ 3391728 h 5786598"/>
              <a:gd name="connsiteX93" fmla="*/ 777501 w 4159710"/>
              <a:gd name="connsiteY93" fmla="*/ 3003383 h 5786598"/>
              <a:gd name="connsiteX94" fmla="*/ 760984 w 4159710"/>
              <a:gd name="connsiteY94" fmla="*/ 2986866 h 5786598"/>
              <a:gd name="connsiteX95" fmla="*/ 502584 w 4159710"/>
              <a:gd name="connsiteY95" fmla="*/ 2986866 h 5786598"/>
              <a:gd name="connsiteX96" fmla="*/ 486067 w 4159710"/>
              <a:gd name="connsiteY96" fmla="*/ 3003383 h 5786598"/>
              <a:gd name="connsiteX97" fmla="*/ 486067 w 4159710"/>
              <a:gd name="connsiteY97" fmla="*/ 3391728 h 5786598"/>
              <a:gd name="connsiteX98" fmla="*/ 502584 w 4159710"/>
              <a:gd name="connsiteY98" fmla="*/ 3408245 h 5786598"/>
              <a:gd name="connsiteX99" fmla="*/ 568649 w 4159710"/>
              <a:gd name="connsiteY99" fmla="*/ 3408245 h 5786598"/>
              <a:gd name="connsiteX100" fmla="*/ 585166 w 4159710"/>
              <a:gd name="connsiteY100" fmla="*/ 3391728 h 5786598"/>
              <a:gd name="connsiteX101" fmla="*/ 585166 w 4159710"/>
              <a:gd name="connsiteY101" fmla="*/ 3003383 h 5786598"/>
              <a:gd name="connsiteX102" fmla="*/ 568649 w 4159710"/>
              <a:gd name="connsiteY102" fmla="*/ 2986866 h 5786598"/>
              <a:gd name="connsiteX103" fmla="*/ 310249 w 4159710"/>
              <a:gd name="connsiteY103" fmla="*/ 2986866 h 5786598"/>
              <a:gd name="connsiteX104" fmla="*/ 293732 w 4159710"/>
              <a:gd name="connsiteY104" fmla="*/ 3003383 h 5786598"/>
              <a:gd name="connsiteX105" fmla="*/ 293732 w 4159710"/>
              <a:gd name="connsiteY105" fmla="*/ 3391728 h 5786598"/>
              <a:gd name="connsiteX106" fmla="*/ 310249 w 4159710"/>
              <a:gd name="connsiteY106" fmla="*/ 3408245 h 5786598"/>
              <a:gd name="connsiteX107" fmla="*/ 376314 w 4159710"/>
              <a:gd name="connsiteY107" fmla="*/ 3408245 h 5786598"/>
              <a:gd name="connsiteX108" fmla="*/ 392831 w 4159710"/>
              <a:gd name="connsiteY108" fmla="*/ 3391728 h 5786598"/>
              <a:gd name="connsiteX109" fmla="*/ 392831 w 4159710"/>
              <a:gd name="connsiteY109" fmla="*/ 3003383 h 5786598"/>
              <a:gd name="connsiteX110" fmla="*/ 376314 w 4159710"/>
              <a:gd name="connsiteY110" fmla="*/ 2986866 h 5786598"/>
              <a:gd name="connsiteX111" fmla="*/ 871284 w 4159710"/>
              <a:gd name="connsiteY111" fmla="*/ 2156869 h 5786598"/>
              <a:gd name="connsiteX112" fmla="*/ 249133 w 4159710"/>
              <a:gd name="connsiteY112" fmla="*/ 2819733 h 5786598"/>
              <a:gd name="connsiteX113" fmla="*/ 830389 w 4159710"/>
              <a:gd name="connsiteY113" fmla="*/ 2819733 h 5786598"/>
              <a:gd name="connsiteX114" fmla="*/ 1322149 w 4159710"/>
              <a:gd name="connsiteY114" fmla="*/ 1457297 h 5786598"/>
              <a:gd name="connsiteX115" fmla="*/ 1134233 w 4159710"/>
              <a:gd name="connsiteY115" fmla="*/ 1473712 h 5786598"/>
              <a:gd name="connsiteX116" fmla="*/ 1155963 w 4159710"/>
              <a:gd name="connsiteY116" fmla="*/ 1825935 h 5786598"/>
              <a:gd name="connsiteX117" fmla="*/ 1248284 w 4159710"/>
              <a:gd name="connsiteY117" fmla="*/ 1825935 h 5786598"/>
              <a:gd name="connsiteX118" fmla="*/ 1257606 w 4159710"/>
              <a:gd name="connsiteY118" fmla="*/ 1835257 h 5786598"/>
              <a:gd name="connsiteX119" fmla="*/ 1257606 w 4159710"/>
              <a:gd name="connsiteY119" fmla="*/ 1872543 h 5786598"/>
              <a:gd name="connsiteX120" fmla="*/ 1248284 w 4159710"/>
              <a:gd name="connsiteY120" fmla="*/ 1881866 h 5786598"/>
              <a:gd name="connsiteX121" fmla="*/ 1159414 w 4159710"/>
              <a:gd name="connsiteY121" fmla="*/ 1881866 h 5786598"/>
              <a:gd name="connsiteX122" fmla="*/ 1170086 w 4159710"/>
              <a:gd name="connsiteY122" fmla="*/ 2054855 h 5786598"/>
              <a:gd name="connsiteX123" fmla="*/ 1233364 w 4159710"/>
              <a:gd name="connsiteY123" fmla="*/ 2054855 h 5786598"/>
              <a:gd name="connsiteX124" fmla="*/ 1247840 w 4159710"/>
              <a:gd name="connsiteY124" fmla="*/ 2069332 h 5786598"/>
              <a:gd name="connsiteX125" fmla="*/ 1247840 w 4159710"/>
              <a:gd name="connsiteY125" fmla="*/ 2127235 h 5786598"/>
              <a:gd name="connsiteX126" fmla="*/ 1233364 w 4159710"/>
              <a:gd name="connsiteY126" fmla="*/ 2141711 h 5786598"/>
              <a:gd name="connsiteX127" fmla="*/ 1175445 w 4159710"/>
              <a:gd name="connsiteY127" fmla="*/ 2141711 h 5786598"/>
              <a:gd name="connsiteX128" fmla="*/ 1217275 w 4159710"/>
              <a:gd name="connsiteY128" fmla="*/ 2819733 h 5786598"/>
              <a:gd name="connsiteX129" fmla="*/ 1538655 w 4159710"/>
              <a:gd name="connsiteY129" fmla="*/ 2819733 h 5786598"/>
              <a:gd name="connsiteX130" fmla="*/ 1538655 w 4159710"/>
              <a:gd name="connsiteY130" fmla="*/ 2916015 h 5786598"/>
              <a:gd name="connsiteX131" fmla="*/ 1834975 w 4159710"/>
              <a:gd name="connsiteY131" fmla="*/ 2426775 h 5786598"/>
              <a:gd name="connsiteX132" fmla="*/ 2470117 w 4159710"/>
              <a:gd name="connsiteY132" fmla="*/ 140636 h 5786598"/>
              <a:gd name="connsiteX133" fmla="*/ 2450688 w 4159710"/>
              <a:gd name="connsiteY133" fmla="*/ 169453 h 5786598"/>
              <a:gd name="connsiteX134" fmla="*/ 2380499 w 4159710"/>
              <a:gd name="connsiteY134" fmla="*/ 198526 h 5786598"/>
              <a:gd name="connsiteX135" fmla="*/ 2341862 w 4159710"/>
              <a:gd name="connsiteY135" fmla="*/ 190726 h 5786598"/>
              <a:gd name="connsiteX136" fmla="*/ 2319689 w 4159710"/>
              <a:gd name="connsiteY136" fmla="*/ 175776 h 5786598"/>
              <a:gd name="connsiteX137" fmla="*/ 1188989 w 4159710"/>
              <a:gd name="connsiteY137" fmla="*/ 1308426 h 5786598"/>
              <a:gd name="connsiteX138" fmla="*/ 1342990 w 4159710"/>
              <a:gd name="connsiteY138" fmla="*/ 1294974 h 5786598"/>
              <a:gd name="connsiteX139" fmla="*/ 1353866 w 4159710"/>
              <a:gd name="connsiteY139" fmla="*/ 1419480 h 5786598"/>
              <a:gd name="connsiteX140" fmla="*/ 1862584 w 4159710"/>
              <a:gd name="connsiteY140" fmla="*/ 2381191 h 5786598"/>
              <a:gd name="connsiteX141" fmla="*/ 3029209 w 4159710"/>
              <a:gd name="connsiteY141" fmla="*/ 455030 h 5786598"/>
              <a:gd name="connsiteX142" fmla="*/ 2380499 w 4159710"/>
              <a:gd name="connsiteY142" fmla="*/ 0 h 5786598"/>
              <a:gd name="connsiteX143" fmla="*/ 2479762 w 4159710"/>
              <a:gd name="connsiteY143" fmla="*/ 99263 h 5786598"/>
              <a:gd name="connsiteX144" fmla="*/ 2478311 w 4159710"/>
              <a:gd name="connsiteY144" fmla="*/ 106448 h 5786598"/>
              <a:gd name="connsiteX145" fmla="*/ 3219890 w 4159710"/>
              <a:gd name="connsiteY145" fmla="*/ 215733 h 5786598"/>
              <a:gd name="connsiteX146" fmla="*/ 3217054 w 4159710"/>
              <a:gd name="connsiteY146" fmla="*/ 220776 h 5786598"/>
              <a:gd name="connsiteX147" fmla="*/ 4067223 w 4159710"/>
              <a:gd name="connsiteY147" fmla="*/ 1004298 h 5786598"/>
              <a:gd name="connsiteX148" fmla="*/ 4069653 w 4159710"/>
              <a:gd name="connsiteY148" fmla="*/ 1000693 h 5786598"/>
              <a:gd name="connsiteX149" fmla="*/ 4106956 w 4159710"/>
              <a:gd name="connsiteY149" fmla="*/ 985242 h 5786598"/>
              <a:gd name="connsiteX150" fmla="*/ 4159710 w 4159710"/>
              <a:gd name="connsiteY150" fmla="*/ 1037996 h 5786598"/>
              <a:gd name="connsiteX151" fmla="*/ 4106956 w 4159710"/>
              <a:gd name="connsiteY151" fmla="*/ 1090750 h 5786598"/>
              <a:gd name="connsiteX152" fmla="*/ 4054202 w 4159710"/>
              <a:gd name="connsiteY152" fmla="*/ 1037996 h 5786598"/>
              <a:gd name="connsiteX153" fmla="*/ 4058348 w 4159710"/>
              <a:gd name="connsiteY153" fmla="*/ 1017462 h 5786598"/>
              <a:gd name="connsiteX154" fmla="*/ 4060261 w 4159710"/>
              <a:gd name="connsiteY154" fmla="*/ 1014623 h 5786598"/>
              <a:gd name="connsiteX155" fmla="*/ 3137412 w 4159710"/>
              <a:gd name="connsiteY155" fmla="*/ 519074 h 5786598"/>
              <a:gd name="connsiteX156" fmla="*/ 1538655 w 4159710"/>
              <a:gd name="connsiteY156" fmla="*/ 3357254 h 5786598"/>
              <a:gd name="connsiteX157" fmla="*/ 1538655 w 4159710"/>
              <a:gd name="connsiteY157" fmla="*/ 3364856 h 5786598"/>
              <a:gd name="connsiteX158" fmla="*/ 1696915 w 4159710"/>
              <a:gd name="connsiteY158" fmla="*/ 3364856 h 5786598"/>
              <a:gd name="connsiteX159" fmla="*/ 1696915 w 4159710"/>
              <a:gd name="connsiteY159" fmla="*/ 3781025 h 5786598"/>
              <a:gd name="connsiteX160" fmla="*/ 1487338 w 4159710"/>
              <a:gd name="connsiteY160" fmla="*/ 3781025 h 5786598"/>
              <a:gd name="connsiteX161" fmla="*/ 1487338 w 4159710"/>
              <a:gd name="connsiteY161" fmla="*/ 3904082 h 5786598"/>
              <a:gd name="connsiteX162" fmla="*/ 1563403 w 4159710"/>
              <a:gd name="connsiteY162" fmla="*/ 3904082 h 5786598"/>
              <a:gd name="connsiteX163" fmla="*/ 1586263 w 4159710"/>
              <a:gd name="connsiteY163" fmla="*/ 3926942 h 5786598"/>
              <a:gd name="connsiteX164" fmla="*/ 1586262 w 4159710"/>
              <a:gd name="connsiteY164" fmla="*/ 3926942 h 5786598"/>
              <a:gd name="connsiteX165" fmla="*/ 1563402 w 4159710"/>
              <a:gd name="connsiteY165" fmla="*/ 3949802 h 5786598"/>
              <a:gd name="connsiteX166" fmla="*/ 1487338 w 4159710"/>
              <a:gd name="connsiteY166" fmla="*/ 3949802 h 5786598"/>
              <a:gd name="connsiteX167" fmla="*/ 1487338 w 4159710"/>
              <a:gd name="connsiteY167" fmla="*/ 4070970 h 5786598"/>
              <a:gd name="connsiteX168" fmla="*/ 1563403 w 4159710"/>
              <a:gd name="connsiteY168" fmla="*/ 4070970 h 5786598"/>
              <a:gd name="connsiteX169" fmla="*/ 1586263 w 4159710"/>
              <a:gd name="connsiteY169" fmla="*/ 4093830 h 5786598"/>
              <a:gd name="connsiteX170" fmla="*/ 1586262 w 4159710"/>
              <a:gd name="connsiteY170" fmla="*/ 4093830 h 5786598"/>
              <a:gd name="connsiteX171" fmla="*/ 1563402 w 4159710"/>
              <a:gd name="connsiteY171" fmla="*/ 4116690 h 5786598"/>
              <a:gd name="connsiteX172" fmla="*/ 1487338 w 4159710"/>
              <a:gd name="connsiteY172" fmla="*/ 4116690 h 5786598"/>
              <a:gd name="connsiteX173" fmla="*/ 1487338 w 4159710"/>
              <a:gd name="connsiteY173" fmla="*/ 4772921 h 5786598"/>
              <a:gd name="connsiteX174" fmla="*/ 1529674 w 4159710"/>
              <a:gd name="connsiteY174" fmla="*/ 4772921 h 5786598"/>
              <a:gd name="connsiteX175" fmla="*/ 1586262 w 4159710"/>
              <a:gd name="connsiteY175" fmla="*/ 4829509 h 5786598"/>
              <a:gd name="connsiteX176" fmla="*/ 1586262 w 4159710"/>
              <a:gd name="connsiteY176" fmla="*/ 4848693 h 5786598"/>
              <a:gd name="connsiteX177" fmla="*/ 1529674 w 4159710"/>
              <a:gd name="connsiteY177" fmla="*/ 4905281 h 5786598"/>
              <a:gd name="connsiteX178" fmla="*/ 1518652 w 4159710"/>
              <a:gd name="connsiteY178" fmla="*/ 4905281 h 5786598"/>
              <a:gd name="connsiteX179" fmla="*/ 1488812 w 4159710"/>
              <a:gd name="connsiteY179" fmla="*/ 4962472 h 5786598"/>
              <a:gd name="connsiteX180" fmla="*/ 1773161 w 4159710"/>
              <a:gd name="connsiteY180" fmla="*/ 5507455 h 5786598"/>
              <a:gd name="connsiteX181" fmla="*/ 1945385 w 4159710"/>
              <a:gd name="connsiteY181" fmla="*/ 5507455 h 5786598"/>
              <a:gd name="connsiteX182" fmla="*/ 2015377 w 4159710"/>
              <a:gd name="connsiteY182" fmla="*/ 5577447 h 5786598"/>
              <a:gd name="connsiteX183" fmla="*/ 2015377 w 4159710"/>
              <a:gd name="connsiteY183" fmla="*/ 5716606 h 5786598"/>
              <a:gd name="connsiteX184" fmla="*/ 1945385 w 4159710"/>
              <a:gd name="connsiteY184" fmla="*/ 5786598 h 5786598"/>
              <a:gd name="connsiteX185" fmla="*/ 166286 w 4159710"/>
              <a:gd name="connsiteY185" fmla="*/ 5786598 h 5786598"/>
              <a:gd name="connsiteX186" fmla="*/ 96294 w 4159710"/>
              <a:gd name="connsiteY186" fmla="*/ 5716606 h 5786598"/>
              <a:gd name="connsiteX187" fmla="*/ 96294 w 4159710"/>
              <a:gd name="connsiteY187" fmla="*/ 5577447 h 5786598"/>
              <a:gd name="connsiteX188" fmla="*/ 166286 w 4159710"/>
              <a:gd name="connsiteY188" fmla="*/ 5507455 h 5786598"/>
              <a:gd name="connsiteX189" fmla="*/ 235712 w 4159710"/>
              <a:gd name="connsiteY189" fmla="*/ 5507455 h 5786598"/>
              <a:gd name="connsiteX190" fmla="*/ 537898 w 4159710"/>
              <a:gd name="connsiteY190" fmla="*/ 4928284 h 5786598"/>
              <a:gd name="connsiteX191" fmla="*/ 525896 w 4159710"/>
              <a:gd name="connsiteY191" fmla="*/ 4905281 h 5786598"/>
              <a:gd name="connsiteX192" fmla="*/ 517166 w 4159710"/>
              <a:gd name="connsiteY192" fmla="*/ 4905281 h 5786598"/>
              <a:gd name="connsiteX193" fmla="*/ 460578 w 4159710"/>
              <a:gd name="connsiteY193" fmla="*/ 4848693 h 5786598"/>
              <a:gd name="connsiteX194" fmla="*/ 460578 w 4159710"/>
              <a:gd name="connsiteY194" fmla="*/ 4829509 h 5786598"/>
              <a:gd name="connsiteX195" fmla="*/ 517166 w 4159710"/>
              <a:gd name="connsiteY195" fmla="*/ 4772921 h 5786598"/>
              <a:gd name="connsiteX196" fmla="*/ 536643 w 4159710"/>
              <a:gd name="connsiteY196" fmla="*/ 4772921 h 5786598"/>
              <a:gd name="connsiteX197" fmla="*/ 536643 w 4159710"/>
              <a:gd name="connsiteY197" fmla="*/ 4116689 h 5786598"/>
              <a:gd name="connsiteX198" fmla="*/ 483438 w 4159710"/>
              <a:gd name="connsiteY198" fmla="*/ 4116689 h 5786598"/>
              <a:gd name="connsiteX199" fmla="*/ 467274 w 4159710"/>
              <a:gd name="connsiteY199" fmla="*/ 4109993 h 5786598"/>
              <a:gd name="connsiteX200" fmla="*/ 460578 w 4159710"/>
              <a:gd name="connsiteY200" fmla="*/ 4093829 h 5786598"/>
              <a:gd name="connsiteX201" fmla="*/ 467274 w 4159710"/>
              <a:gd name="connsiteY201" fmla="*/ 4077665 h 5786598"/>
              <a:gd name="connsiteX202" fmla="*/ 483438 w 4159710"/>
              <a:gd name="connsiteY202" fmla="*/ 4070970 h 5786598"/>
              <a:gd name="connsiteX203" fmla="*/ 536643 w 4159710"/>
              <a:gd name="connsiteY203" fmla="*/ 4070970 h 5786598"/>
              <a:gd name="connsiteX204" fmla="*/ 536643 w 4159710"/>
              <a:gd name="connsiteY204" fmla="*/ 3949801 h 5786598"/>
              <a:gd name="connsiteX205" fmla="*/ 483438 w 4159710"/>
              <a:gd name="connsiteY205" fmla="*/ 3949801 h 5786598"/>
              <a:gd name="connsiteX206" fmla="*/ 467274 w 4159710"/>
              <a:gd name="connsiteY206" fmla="*/ 3943105 h 5786598"/>
              <a:gd name="connsiteX207" fmla="*/ 460578 w 4159710"/>
              <a:gd name="connsiteY207" fmla="*/ 3926941 h 5786598"/>
              <a:gd name="connsiteX208" fmla="*/ 467274 w 4159710"/>
              <a:gd name="connsiteY208" fmla="*/ 3910777 h 5786598"/>
              <a:gd name="connsiteX209" fmla="*/ 483438 w 4159710"/>
              <a:gd name="connsiteY209" fmla="*/ 3904082 h 5786598"/>
              <a:gd name="connsiteX210" fmla="*/ 536643 w 4159710"/>
              <a:gd name="connsiteY210" fmla="*/ 3904082 h 5786598"/>
              <a:gd name="connsiteX211" fmla="*/ 536643 w 4159710"/>
              <a:gd name="connsiteY211" fmla="*/ 3781025 h 5786598"/>
              <a:gd name="connsiteX212" fmla="*/ 0 w 4159710"/>
              <a:gd name="connsiteY212" fmla="*/ 3781025 h 5786598"/>
              <a:gd name="connsiteX213" fmla="*/ 0 w 4159710"/>
              <a:gd name="connsiteY213" fmla="*/ 3364856 h 5786598"/>
              <a:gd name="connsiteX214" fmla="*/ 1 w 4159710"/>
              <a:gd name="connsiteY214" fmla="*/ 3364856 h 5786598"/>
              <a:gd name="connsiteX215" fmla="*/ 1 w 4159710"/>
              <a:gd name="connsiteY215" fmla="*/ 2819733 h 5786598"/>
              <a:gd name="connsiteX216" fmla="*/ 186431 w 4159710"/>
              <a:gd name="connsiteY216" fmla="*/ 2819733 h 5786598"/>
              <a:gd name="connsiteX217" fmla="*/ 823097 w 4159710"/>
              <a:gd name="connsiteY217" fmla="*/ 2141404 h 5786598"/>
              <a:gd name="connsiteX218" fmla="*/ 813602 w 4159710"/>
              <a:gd name="connsiteY218" fmla="*/ 2137471 h 5786598"/>
              <a:gd name="connsiteX219" fmla="*/ 809362 w 4159710"/>
              <a:gd name="connsiteY219" fmla="*/ 2127235 h 5786598"/>
              <a:gd name="connsiteX220" fmla="*/ 809362 w 4159710"/>
              <a:gd name="connsiteY220" fmla="*/ 2069332 h 5786598"/>
              <a:gd name="connsiteX221" fmla="*/ 823838 w 4159710"/>
              <a:gd name="connsiteY221" fmla="*/ 2054855 h 5786598"/>
              <a:gd name="connsiteX222" fmla="*/ 877577 w 4159710"/>
              <a:gd name="connsiteY222" fmla="*/ 2054855 h 5786598"/>
              <a:gd name="connsiteX223" fmla="*/ 888250 w 4159710"/>
              <a:gd name="connsiteY223" fmla="*/ 1881866 h 5786598"/>
              <a:gd name="connsiteX224" fmla="*/ 828450 w 4159710"/>
              <a:gd name="connsiteY224" fmla="*/ 1881866 h 5786598"/>
              <a:gd name="connsiteX225" fmla="*/ 819128 w 4159710"/>
              <a:gd name="connsiteY225" fmla="*/ 1872543 h 5786598"/>
              <a:gd name="connsiteX226" fmla="*/ 819128 w 4159710"/>
              <a:gd name="connsiteY226" fmla="*/ 1835257 h 5786598"/>
              <a:gd name="connsiteX227" fmla="*/ 828450 w 4159710"/>
              <a:gd name="connsiteY227" fmla="*/ 1825935 h 5786598"/>
              <a:gd name="connsiteX228" fmla="*/ 891700 w 4159710"/>
              <a:gd name="connsiteY228" fmla="*/ 1825935 h 5786598"/>
              <a:gd name="connsiteX229" fmla="*/ 912234 w 4159710"/>
              <a:gd name="connsiteY229" fmla="*/ 1493103 h 5786598"/>
              <a:gd name="connsiteX230" fmla="*/ 860727 w 4159710"/>
              <a:gd name="connsiteY230" fmla="*/ 1497602 h 5786598"/>
              <a:gd name="connsiteX231" fmla="*/ 861169 w 4159710"/>
              <a:gd name="connsiteY231" fmla="*/ 1501090 h 5786598"/>
              <a:gd name="connsiteX232" fmla="*/ 562355 w 4159710"/>
              <a:gd name="connsiteY232" fmla="*/ 1538964 h 5786598"/>
              <a:gd name="connsiteX233" fmla="*/ 573819 w 4159710"/>
              <a:gd name="connsiteY233" fmla="*/ 1582489 h 5786598"/>
              <a:gd name="connsiteX234" fmla="*/ 537257 w 4159710"/>
              <a:gd name="connsiteY234" fmla="*/ 1645198 h 5786598"/>
              <a:gd name="connsiteX235" fmla="*/ 530211 w 4159710"/>
              <a:gd name="connsiteY235" fmla="*/ 1647053 h 5786598"/>
              <a:gd name="connsiteX236" fmla="*/ 476492 w 4159710"/>
              <a:gd name="connsiteY236" fmla="*/ 1628784 h 5786598"/>
              <a:gd name="connsiteX237" fmla="*/ 469491 w 4159710"/>
              <a:gd name="connsiteY237" fmla="*/ 1614538 h 5786598"/>
              <a:gd name="connsiteX238" fmla="*/ 470721 w 4159710"/>
              <a:gd name="connsiteY238" fmla="*/ 1635605 h 5786598"/>
              <a:gd name="connsiteX239" fmla="*/ 430195 w 4159710"/>
              <a:gd name="connsiteY239" fmla="*/ 1681081 h 5786598"/>
              <a:gd name="connsiteX240" fmla="*/ 422631 w 4159710"/>
              <a:gd name="connsiteY240" fmla="*/ 1683073 h 5786598"/>
              <a:gd name="connsiteX241" fmla="*/ 355310 w 4159710"/>
              <a:gd name="connsiteY241" fmla="*/ 1643823 h 5786598"/>
              <a:gd name="connsiteX242" fmla="*/ 315776 w 4159710"/>
              <a:gd name="connsiteY242" fmla="*/ 1493723 h 5786598"/>
              <a:gd name="connsiteX243" fmla="*/ 355027 w 4159710"/>
              <a:gd name="connsiteY243" fmla="*/ 1426402 h 5786598"/>
              <a:gd name="connsiteX244" fmla="*/ 362591 w 4159710"/>
              <a:gd name="connsiteY244" fmla="*/ 1424410 h 5786598"/>
              <a:gd name="connsiteX245" fmla="*/ 420261 w 4159710"/>
              <a:gd name="connsiteY245" fmla="*/ 1444022 h 5786598"/>
              <a:gd name="connsiteX246" fmla="*/ 427578 w 4159710"/>
              <a:gd name="connsiteY246" fmla="*/ 1458912 h 5786598"/>
              <a:gd name="connsiteX247" fmla="*/ 426045 w 4159710"/>
              <a:gd name="connsiteY247" fmla="*/ 1453091 h 5786598"/>
              <a:gd name="connsiteX248" fmla="*/ 462607 w 4159710"/>
              <a:gd name="connsiteY248" fmla="*/ 1390382 h 5786598"/>
              <a:gd name="connsiteX249" fmla="*/ 469653 w 4159710"/>
              <a:gd name="connsiteY249" fmla="*/ 1388526 h 5786598"/>
              <a:gd name="connsiteX250" fmla="*/ 532361 w 4159710"/>
              <a:gd name="connsiteY250" fmla="*/ 1425088 h 5786598"/>
              <a:gd name="connsiteX251" fmla="*/ 549415 w 4159710"/>
              <a:gd name="connsiteY251" fmla="*/ 1489834 h 5786598"/>
              <a:gd name="connsiteX252" fmla="*/ 840002 w 4159710"/>
              <a:gd name="connsiteY252" fmla="*/ 1334084 h 5786598"/>
              <a:gd name="connsiteX253" fmla="*/ 840607 w 4159710"/>
              <a:gd name="connsiteY253" fmla="*/ 1338857 h 5786598"/>
              <a:gd name="connsiteX254" fmla="*/ 1112835 w 4159710"/>
              <a:gd name="connsiteY254" fmla="*/ 1315078 h 5786598"/>
              <a:gd name="connsiteX255" fmla="*/ 2288860 w 4159710"/>
              <a:gd name="connsiteY255" fmla="*/ 137025 h 5786598"/>
              <a:gd name="connsiteX256" fmla="*/ 2281236 w 4159710"/>
              <a:gd name="connsiteY256" fmla="*/ 99263 h 5786598"/>
              <a:gd name="connsiteX257" fmla="*/ 2380499 w 4159710"/>
              <a:gd name="connsiteY257" fmla="*/ 0 h 57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59710" h="5786598">
                <a:moveTo>
                  <a:pt x="1022274" y="5419078"/>
                </a:moveTo>
                <a:lnTo>
                  <a:pt x="976163" y="5507455"/>
                </a:lnTo>
                <a:lnTo>
                  <a:pt x="1068385" y="5507455"/>
                </a:lnTo>
                <a:close/>
                <a:moveTo>
                  <a:pt x="1318025" y="5289802"/>
                </a:moveTo>
                <a:lnTo>
                  <a:pt x="1204463" y="5507455"/>
                </a:lnTo>
                <a:lnTo>
                  <a:pt x="1431587" y="5507455"/>
                </a:lnTo>
                <a:close/>
                <a:moveTo>
                  <a:pt x="708685" y="5255614"/>
                </a:moveTo>
                <a:lnTo>
                  <a:pt x="577286" y="5507455"/>
                </a:lnTo>
                <a:lnTo>
                  <a:pt x="840085" y="5507455"/>
                </a:lnTo>
                <a:close/>
                <a:moveTo>
                  <a:pt x="1203875" y="5071022"/>
                </a:moveTo>
                <a:lnTo>
                  <a:pt x="1053938" y="5358390"/>
                </a:lnTo>
                <a:lnTo>
                  <a:pt x="1131714" y="5507455"/>
                </a:lnTo>
                <a:lnTo>
                  <a:pt x="1141134" y="5507455"/>
                </a:lnTo>
                <a:lnTo>
                  <a:pt x="1286361" y="5229113"/>
                </a:lnTo>
                <a:close/>
                <a:moveTo>
                  <a:pt x="822835" y="5036834"/>
                </a:moveTo>
                <a:lnTo>
                  <a:pt x="740350" y="5194926"/>
                </a:lnTo>
                <a:lnTo>
                  <a:pt x="903414" y="5507455"/>
                </a:lnTo>
                <a:lnTo>
                  <a:pt x="912834" y="5507455"/>
                </a:lnTo>
                <a:lnTo>
                  <a:pt x="990609" y="5358390"/>
                </a:lnTo>
                <a:close/>
                <a:moveTo>
                  <a:pt x="1451724" y="5033553"/>
                </a:moveTo>
                <a:lnTo>
                  <a:pt x="1355112" y="5218720"/>
                </a:lnTo>
                <a:lnTo>
                  <a:pt x="1505762" y="5507455"/>
                </a:lnTo>
                <a:lnTo>
                  <a:pt x="1698986" y="5507455"/>
                </a:lnTo>
                <a:close/>
                <a:moveTo>
                  <a:pt x="574986" y="4999366"/>
                </a:moveTo>
                <a:lnTo>
                  <a:pt x="309887" y="5507455"/>
                </a:lnTo>
                <a:lnTo>
                  <a:pt x="503111" y="5507455"/>
                </a:lnTo>
                <a:lnTo>
                  <a:pt x="671598" y="5184533"/>
                </a:lnTo>
                <a:close/>
                <a:moveTo>
                  <a:pt x="1290352" y="4905281"/>
                </a:moveTo>
                <a:lnTo>
                  <a:pt x="1240962" y="4999940"/>
                </a:lnTo>
                <a:lnTo>
                  <a:pt x="1323448" y="5158032"/>
                </a:lnTo>
                <a:lnTo>
                  <a:pt x="1420060" y="4972866"/>
                </a:lnTo>
                <a:lnTo>
                  <a:pt x="1384797" y="4905281"/>
                </a:lnTo>
                <a:close/>
                <a:moveTo>
                  <a:pt x="1191573" y="4905281"/>
                </a:moveTo>
                <a:lnTo>
                  <a:pt x="1209298" y="4939252"/>
                </a:lnTo>
                <a:lnTo>
                  <a:pt x="1227023" y="4905281"/>
                </a:lnTo>
                <a:close/>
                <a:moveTo>
                  <a:pt x="891474" y="4905281"/>
                </a:moveTo>
                <a:lnTo>
                  <a:pt x="854499" y="4976146"/>
                </a:lnTo>
                <a:lnTo>
                  <a:pt x="1022274" y="5297702"/>
                </a:lnTo>
                <a:lnTo>
                  <a:pt x="1172210" y="5010334"/>
                </a:lnTo>
                <a:lnTo>
                  <a:pt x="1117398" y="4905281"/>
                </a:lnTo>
                <a:close/>
                <a:moveTo>
                  <a:pt x="624075" y="4905281"/>
                </a:moveTo>
                <a:lnTo>
                  <a:pt x="606650" y="4938678"/>
                </a:lnTo>
                <a:lnTo>
                  <a:pt x="703262" y="5123845"/>
                </a:lnTo>
                <a:lnTo>
                  <a:pt x="785748" y="4965752"/>
                </a:lnTo>
                <a:lnTo>
                  <a:pt x="754196" y="4905281"/>
                </a:lnTo>
                <a:close/>
                <a:moveTo>
                  <a:pt x="1286363" y="4716622"/>
                </a:moveTo>
                <a:lnTo>
                  <a:pt x="1286363" y="4742928"/>
                </a:lnTo>
                <a:lnTo>
                  <a:pt x="1280308" y="4772921"/>
                </a:lnTo>
                <a:lnTo>
                  <a:pt x="1315738" y="4772921"/>
                </a:lnTo>
                <a:close/>
                <a:moveTo>
                  <a:pt x="760478" y="4643851"/>
                </a:moveTo>
                <a:lnTo>
                  <a:pt x="693135" y="4772921"/>
                </a:lnTo>
                <a:lnTo>
                  <a:pt x="766533" y="4772921"/>
                </a:lnTo>
                <a:lnTo>
                  <a:pt x="760478" y="4742928"/>
                </a:lnTo>
                <a:close/>
                <a:moveTo>
                  <a:pt x="1286363" y="4116690"/>
                </a:moveTo>
                <a:lnTo>
                  <a:pt x="1286363" y="4574458"/>
                </a:lnTo>
                <a:lnTo>
                  <a:pt x="1389913" y="4772921"/>
                </a:lnTo>
                <a:lnTo>
                  <a:pt x="1441619" y="4772921"/>
                </a:lnTo>
                <a:lnTo>
                  <a:pt x="1441619" y="4116690"/>
                </a:lnTo>
                <a:close/>
                <a:moveTo>
                  <a:pt x="582362" y="4116689"/>
                </a:moveTo>
                <a:lnTo>
                  <a:pt x="582362" y="4772921"/>
                </a:lnTo>
                <a:lnTo>
                  <a:pt x="618960" y="4772921"/>
                </a:lnTo>
                <a:lnTo>
                  <a:pt x="760478" y="4501687"/>
                </a:lnTo>
                <a:lnTo>
                  <a:pt x="760478" y="4116689"/>
                </a:lnTo>
                <a:close/>
                <a:moveTo>
                  <a:pt x="1286363" y="3949802"/>
                </a:moveTo>
                <a:lnTo>
                  <a:pt x="1286363" y="4070970"/>
                </a:lnTo>
                <a:lnTo>
                  <a:pt x="1441619" y="4070970"/>
                </a:lnTo>
                <a:lnTo>
                  <a:pt x="1441619" y="3949802"/>
                </a:lnTo>
                <a:close/>
                <a:moveTo>
                  <a:pt x="582362" y="3949801"/>
                </a:moveTo>
                <a:lnTo>
                  <a:pt x="582362" y="4070970"/>
                </a:lnTo>
                <a:lnTo>
                  <a:pt x="760478" y="4070970"/>
                </a:lnTo>
                <a:lnTo>
                  <a:pt x="760478" y="3949801"/>
                </a:lnTo>
                <a:close/>
                <a:moveTo>
                  <a:pt x="1286363" y="3781025"/>
                </a:moveTo>
                <a:lnTo>
                  <a:pt x="1286363" y="3904082"/>
                </a:lnTo>
                <a:lnTo>
                  <a:pt x="1441619" y="3904082"/>
                </a:lnTo>
                <a:lnTo>
                  <a:pt x="1441619" y="3781025"/>
                </a:lnTo>
                <a:close/>
                <a:moveTo>
                  <a:pt x="582362" y="3781025"/>
                </a:moveTo>
                <a:lnTo>
                  <a:pt x="582362" y="3904082"/>
                </a:lnTo>
                <a:lnTo>
                  <a:pt x="760478" y="3904082"/>
                </a:lnTo>
                <a:lnTo>
                  <a:pt x="760478" y="3781025"/>
                </a:lnTo>
                <a:close/>
                <a:moveTo>
                  <a:pt x="1174823" y="2986866"/>
                </a:moveTo>
                <a:cubicBezTo>
                  <a:pt x="1163799" y="2986866"/>
                  <a:pt x="1154863" y="2995802"/>
                  <a:pt x="1154863" y="3006826"/>
                </a:cubicBezTo>
                <a:lnTo>
                  <a:pt x="1154863" y="3388285"/>
                </a:lnTo>
                <a:cubicBezTo>
                  <a:pt x="1154863" y="3399309"/>
                  <a:pt x="1163799" y="3408245"/>
                  <a:pt x="1174823" y="3408245"/>
                </a:cubicBezTo>
                <a:lnTo>
                  <a:pt x="1254662" y="3408245"/>
                </a:lnTo>
                <a:cubicBezTo>
                  <a:pt x="1265686" y="3408245"/>
                  <a:pt x="1274622" y="3399309"/>
                  <a:pt x="1274622" y="3388285"/>
                </a:cubicBezTo>
                <a:lnTo>
                  <a:pt x="1274622" y="3006826"/>
                </a:lnTo>
                <a:cubicBezTo>
                  <a:pt x="1274622" y="2995802"/>
                  <a:pt x="1265686" y="2986866"/>
                  <a:pt x="1254662" y="2986866"/>
                </a:cubicBezTo>
                <a:close/>
                <a:moveTo>
                  <a:pt x="694919" y="2986866"/>
                </a:moveTo>
                <a:cubicBezTo>
                  <a:pt x="685797" y="2986866"/>
                  <a:pt x="678402" y="2994261"/>
                  <a:pt x="678402" y="3003383"/>
                </a:cubicBezTo>
                <a:lnTo>
                  <a:pt x="678402" y="3391728"/>
                </a:lnTo>
                <a:cubicBezTo>
                  <a:pt x="678402" y="3400850"/>
                  <a:pt x="685797" y="3408245"/>
                  <a:pt x="694919" y="3408245"/>
                </a:cubicBezTo>
                <a:lnTo>
                  <a:pt x="760984" y="3408245"/>
                </a:lnTo>
                <a:cubicBezTo>
                  <a:pt x="770106" y="3408245"/>
                  <a:pt x="777501" y="3400850"/>
                  <a:pt x="777501" y="3391728"/>
                </a:cubicBezTo>
                <a:lnTo>
                  <a:pt x="777501" y="3003383"/>
                </a:lnTo>
                <a:cubicBezTo>
                  <a:pt x="777501" y="2994261"/>
                  <a:pt x="770106" y="2986866"/>
                  <a:pt x="760984" y="2986866"/>
                </a:cubicBezTo>
                <a:close/>
                <a:moveTo>
                  <a:pt x="502584" y="2986866"/>
                </a:moveTo>
                <a:cubicBezTo>
                  <a:pt x="493462" y="2986866"/>
                  <a:pt x="486067" y="2994261"/>
                  <a:pt x="486067" y="3003383"/>
                </a:cubicBezTo>
                <a:lnTo>
                  <a:pt x="486067" y="3391728"/>
                </a:lnTo>
                <a:cubicBezTo>
                  <a:pt x="486067" y="3400850"/>
                  <a:pt x="493462" y="3408245"/>
                  <a:pt x="502584" y="3408245"/>
                </a:cubicBezTo>
                <a:lnTo>
                  <a:pt x="568649" y="3408245"/>
                </a:lnTo>
                <a:cubicBezTo>
                  <a:pt x="577771" y="3408245"/>
                  <a:pt x="585166" y="3400850"/>
                  <a:pt x="585166" y="3391728"/>
                </a:cubicBezTo>
                <a:lnTo>
                  <a:pt x="585166" y="3003383"/>
                </a:lnTo>
                <a:cubicBezTo>
                  <a:pt x="585166" y="2994261"/>
                  <a:pt x="577771" y="2986866"/>
                  <a:pt x="568649" y="2986866"/>
                </a:cubicBezTo>
                <a:close/>
                <a:moveTo>
                  <a:pt x="310249" y="2986866"/>
                </a:moveTo>
                <a:cubicBezTo>
                  <a:pt x="301127" y="2986866"/>
                  <a:pt x="293732" y="2994261"/>
                  <a:pt x="293732" y="3003383"/>
                </a:cubicBezTo>
                <a:lnTo>
                  <a:pt x="293732" y="3391728"/>
                </a:lnTo>
                <a:cubicBezTo>
                  <a:pt x="293732" y="3400850"/>
                  <a:pt x="301127" y="3408245"/>
                  <a:pt x="310249" y="3408245"/>
                </a:cubicBezTo>
                <a:lnTo>
                  <a:pt x="376314" y="3408245"/>
                </a:lnTo>
                <a:cubicBezTo>
                  <a:pt x="385436" y="3408245"/>
                  <a:pt x="392831" y="3400850"/>
                  <a:pt x="392831" y="3391728"/>
                </a:cubicBezTo>
                <a:lnTo>
                  <a:pt x="392831" y="3003383"/>
                </a:lnTo>
                <a:cubicBezTo>
                  <a:pt x="392831" y="2994261"/>
                  <a:pt x="385436" y="2986866"/>
                  <a:pt x="376314" y="2986866"/>
                </a:cubicBezTo>
                <a:close/>
                <a:moveTo>
                  <a:pt x="871284" y="2156869"/>
                </a:moveTo>
                <a:lnTo>
                  <a:pt x="249133" y="2819733"/>
                </a:lnTo>
                <a:lnTo>
                  <a:pt x="830389" y="2819733"/>
                </a:lnTo>
                <a:close/>
                <a:moveTo>
                  <a:pt x="1322149" y="1457297"/>
                </a:moveTo>
                <a:lnTo>
                  <a:pt x="1134233" y="1473712"/>
                </a:lnTo>
                <a:lnTo>
                  <a:pt x="1155963" y="1825935"/>
                </a:lnTo>
                <a:lnTo>
                  <a:pt x="1248284" y="1825935"/>
                </a:lnTo>
                <a:cubicBezTo>
                  <a:pt x="1253432" y="1825935"/>
                  <a:pt x="1257606" y="1830109"/>
                  <a:pt x="1257606" y="1835257"/>
                </a:cubicBezTo>
                <a:lnTo>
                  <a:pt x="1257606" y="1872543"/>
                </a:lnTo>
                <a:cubicBezTo>
                  <a:pt x="1257606" y="1877691"/>
                  <a:pt x="1253432" y="1881866"/>
                  <a:pt x="1248284" y="1881866"/>
                </a:cubicBezTo>
                <a:lnTo>
                  <a:pt x="1159414" y="1881866"/>
                </a:lnTo>
                <a:lnTo>
                  <a:pt x="1170086" y="2054855"/>
                </a:lnTo>
                <a:lnTo>
                  <a:pt x="1233364" y="2054855"/>
                </a:lnTo>
                <a:cubicBezTo>
                  <a:pt x="1241359" y="2054855"/>
                  <a:pt x="1247840" y="2061336"/>
                  <a:pt x="1247840" y="2069332"/>
                </a:cubicBezTo>
                <a:lnTo>
                  <a:pt x="1247840" y="2127235"/>
                </a:lnTo>
                <a:cubicBezTo>
                  <a:pt x="1247840" y="2135230"/>
                  <a:pt x="1241359" y="2141711"/>
                  <a:pt x="1233364" y="2141711"/>
                </a:cubicBezTo>
                <a:lnTo>
                  <a:pt x="1175445" y="2141711"/>
                </a:lnTo>
                <a:lnTo>
                  <a:pt x="1217275" y="2819733"/>
                </a:lnTo>
                <a:lnTo>
                  <a:pt x="1538655" y="2819733"/>
                </a:lnTo>
                <a:lnTo>
                  <a:pt x="1538655" y="2916015"/>
                </a:lnTo>
                <a:lnTo>
                  <a:pt x="1834975" y="2426775"/>
                </a:lnTo>
                <a:close/>
                <a:moveTo>
                  <a:pt x="2470117" y="140636"/>
                </a:moveTo>
                <a:lnTo>
                  <a:pt x="2450688" y="169453"/>
                </a:lnTo>
                <a:cubicBezTo>
                  <a:pt x="2432725" y="187416"/>
                  <a:pt x="2407910" y="198526"/>
                  <a:pt x="2380499" y="198526"/>
                </a:cubicBezTo>
                <a:cubicBezTo>
                  <a:pt x="2366794" y="198526"/>
                  <a:pt x="2353737" y="195749"/>
                  <a:pt x="2341862" y="190726"/>
                </a:cubicBezTo>
                <a:lnTo>
                  <a:pt x="2319689" y="175776"/>
                </a:lnTo>
                <a:lnTo>
                  <a:pt x="1188989" y="1308426"/>
                </a:lnTo>
                <a:lnTo>
                  <a:pt x="1342990" y="1294974"/>
                </a:lnTo>
                <a:lnTo>
                  <a:pt x="1353866" y="1419480"/>
                </a:lnTo>
                <a:lnTo>
                  <a:pt x="1862584" y="2381191"/>
                </a:lnTo>
                <a:lnTo>
                  <a:pt x="3029209" y="455030"/>
                </a:lnTo>
                <a:close/>
                <a:moveTo>
                  <a:pt x="2380499" y="0"/>
                </a:moveTo>
                <a:cubicBezTo>
                  <a:pt x="2435320" y="0"/>
                  <a:pt x="2479762" y="44442"/>
                  <a:pt x="2479762" y="99263"/>
                </a:cubicBezTo>
                <a:lnTo>
                  <a:pt x="2478311" y="106448"/>
                </a:lnTo>
                <a:lnTo>
                  <a:pt x="3219890" y="215733"/>
                </a:lnTo>
                <a:lnTo>
                  <a:pt x="3217054" y="220776"/>
                </a:lnTo>
                <a:lnTo>
                  <a:pt x="4067223" y="1004298"/>
                </a:lnTo>
                <a:lnTo>
                  <a:pt x="4069653" y="1000693"/>
                </a:lnTo>
                <a:cubicBezTo>
                  <a:pt x="4079200" y="991147"/>
                  <a:pt x="4092388" y="985242"/>
                  <a:pt x="4106956" y="985242"/>
                </a:cubicBezTo>
                <a:cubicBezTo>
                  <a:pt x="4136091" y="985242"/>
                  <a:pt x="4159710" y="1008861"/>
                  <a:pt x="4159710" y="1037996"/>
                </a:cubicBezTo>
                <a:cubicBezTo>
                  <a:pt x="4159710" y="1067131"/>
                  <a:pt x="4136091" y="1090750"/>
                  <a:pt x="4106956" y="1090750"/>
                </a:cubicBezTo>
                <a:cubicBezTo>
                  <a:pt x="4077821" y="1090750"/>
                  <a:pt x="4054202" y="1067131"/>
                  <a:pt x="4054202" y="1037996"/>
                </a:cubicBezTo>
                <a:cubicBezTo>
                  <a:pt x="4054202" y="1030713"/>
                  <a:pt x="4055678" y="1023773"/>
                  <a:pt x="4058348" y="1017462"/>
                </a:cubicBezTo>
                <a:lnTo>
                  <a:pt x="4060261" y="1014623"/>
                </a:lnTo>
                <a:lnTo>
                  <a:pt x="3137412" y="519074"/>
                </a:lnTo>
                <a:lnTo>
                  <a:pt x="1538655" y="3357254"/>
                </a:lnTo>
                <a:lnTo>
                  <a:pt x="1538655" y="3364856"/>
                </a:lnTo>
                <a:lnTo>
                  <a:pt x="1696915" y="3364856"/>
                </a:lnTo>
                <a:lnTo>
                  <a:pt x="1696915" y="3781025"/>
                </a:lnTo>
                <a:lnTo>
                  <a:pt x="1487338" y="3781025"/>
                </a:lnTo>
                <a:lnTo>
                  <a:pt x="1487338" y="3904082"/>
                </a:lnTo>
                <a:lnTo>
                  <a:pt x="1563403" y="3904082"/>
                </a:lnTo>
                <a:cubicBezTo>
                  <a:pt x="1576028" y="3904082"/>
                  <a:pt x="1586263" y="3914317"/>
                  <a:pt x="1586263" y="3926942"/>
                </a:cubicBezTo>
                <a:lnTo>
                  <a:pt x="1586262" y="3926942"/>
                </a:lnTo>
                <a:cubicBezTo>
                  <a:pt x="1586262" y="3939567"/>
                  <a:pt x="1576027" y="3949802"/>
                  <a:pt x="1563402" y="3949802"/>
                </a:cubicBezTo>
                <a:lnTo>
                  <a:pt x="1487338" y="3949802"/>
                </a:lnTo>
                <a:lnTo>
                  <a:pt x="1487338" y="4070970"/>
                </a:lnTo>
                <a:lnTo>
                  <a:pt x="1563403" y="4070970"/>
                </a:lnTo>
                <a:cubicBezTo>
                  <a:pt x="1576028" y="4070970"/>
                  <a:pt x="1586263" y="4081205"/>
                  <a:pt x="1586263" y="4093830"/>
                </a:cubicBezTo>
                <a:lnTo>
                  <a:pt x="1586262" y="4093830"/>
                </a:lnTo>
                <a:cubicBezTo>
                  <a:pt x="1586262" y="4106455"/>
                  <a:pt x="1576027" y="4116690"/>
                  <a:pt x="1563402" y="4116690"/>
                </a:cubicBezTo>
                <a:lnTo>
                  <a:pt x="1487338" y="4116690"/>
                </a:lnTo>
                <a:lnTo>
                  <a:pt x="1487338" y="4772921"/>
                </a:lnTo>
                <a:lnTo>
                  <a:pt x="1529674" y="4772921"/>
                </a:lnTo>
                <a:cubicBezTo>
                  <a:pt x="1560927" y="4772921"/>
                  <a:pt x="1586262" y="4798256"/>
                  <a:pt x="1586262" y="4829509"/>
                </a:cubicBezTo>
                <a:lnTo>
                  <a:pt x="1586262" y="4848693"/>
                </a:lnTo>
                <a:cubicBezTo>
                  <a:pt x="1586262" y="4879946"/>
                  <a:pt x="1560927" y="4905281"/>
                  <a:pt x="1529674" y="4905281"/>
                </a:cubicBezTo>
                <a:lnTo>
                  <a:pt x="1518652" y="4905281"/>
                </a:lnTo>
                <a:lnTo>
                  <a:pt x="1488812" y="4962472"/>
                </a:lnTo>
                <a:lnTo>
                  <a:pt x="1773161" y="5507455"/>
                </a:lnTo>
                <a:lnTo>
                  <a:pt x="1945385" y="5507455"/>
                </a:lnTo>
                <a:cubicBezTo>
                  <a:pt x="1984041" y="5507455"/>
                  <a:pt x="2015377" y="5538791"/>
                  <a:pt x="2015377" y="5577447"/>
                </a:cubicBezTo>
                <a:lnTo>
                  <a:pt x="2015377" y="5716606"/>
                </a:lnTo>
                <a:cubicBezTo>
                  <a:pt x="2015377" y="5755262"/>
                  <a:pt x="1984041" y="5786598"/>
                  <a:pt x="1945385" y="5786598"/>
                </a:cubicBezTo>
                <a:lnTo>
                  <a:pt x="166286" y="5786598"/>
                </a:lnTo>
                <a:cubicBezTo>
                  <a:pt x="127630" y="5786598"/>
                  <a:pt x="96294" y="5755262"/>
                  <a:pt x="96294" y="5716606"/>
                </a:cubicBezTo>
                <a:lnTo>
                  <a:pt x="96294" y="5577447"/>
                </a:lnTo>
                <a:cubicBezTo>
                  <a:pt x="96294" y="5538791"/>
                  <a:pt x="127630" y="5507455"/>
                  <a:pt x="166286" y="5507455"/>
                </a:cubicBezTo>
                <a:lnTo>
                  <a:pt x="235712" y="5507455"/>
                </a:lnTo>
                <a:lnTo>
                  <a:pt x="537898" y="4928284"/>
                </a:lnTo>
                <a:lnTo>
                  <a:pt x="525896" y="4905281"/>
                </a:lnTo>
                <a:lnTo>
                  <a:pt x="517166" y="4905281"/>
                </a:lnTo>
                <a:cubicBezTo>
                  <a:pt x="485913" y="4905281"/>
                  <a:pt x="460578" y="4879946"/>
                  <a:pt x="460578" y="4848693"/>
                </a:cubicBezTo>
                <a:lnTo>
                  <a:pt x="460578" y="4829509"/>
                </a:lnTo>
                <a:cubicBezTo>
                  <a:pt x="460578" y="4798256"/>
                  <a:pt x="485913" y="4772921"/>
                  <a:pt x="517166" y="4772921"/>
                </a:cubicBezTo>
                <a:lnTo>
                  <a:pt x="536643" y="4772921"/>
                </a:lnTo>
                <a:lnTo>
                  <a:pt x="536643" y="4116689"/>
                </a:lnTo>
                <a:lnTo>
                  <a:pt x="483438" y="4116689"/>
                </a:lnTo>
                <a:cubicBezTo>
                  <a:pt x="477126" y="4116689"/>
                  <a:pt x="471411" y="4114130"/>
                  <a:pt x="467274" y="4109993"/>
                </a:cubicBezTo>
                <a:lnTo>
                  <a:pt x="460578" y="4093829"/>
                </a:lnTo>
                <a:lnTo>
                  <a:pt x="467274" y="4077665"/>
                </a:lnTo>
                <a:cubicBezTo>
                  <a:pt x="471411" y="4073529"/>
                  <a:pt x="477126" y="4070970"/>
                  <a:pt x="483438" y="4070970"/>
                </a:cubicBezTo>
                <a:lnTo>
                  <a:pt x="536643" y="4070970"/>
                </a:lnTo>
                <a:lnTo>
                  <a:pt x="536643" y="3949801"/>
                </a:lnTo>
                <a:lnTo>
                  <a:pt x="483438" y="3949801"/>
                </a:lnTo>
                <a:cubicBezTo>
                  <a:pt x="477126" y="3949801"/>
                  <a:pt x="471411" y="3947242"/>
                  <a:pt x="467274" y="3943105"/>
                </a:cubicBezTo>
                <a:lnTo>
                  <a:pt x="460578" y="3926941"/>
                </a:lnTo>
                <a:lnTo>
                  <a:pt x="467274" y="3910777"/>
                </a:lnTo>
                <a:cubicBezTo>
                  <a:pt x="471411" y="3906640"/>
                  <a:pt x="477126" y="3904082"/>
                  <a:pt x="483438" y="3904082"/>
                </a:cubicBezTo>
                <a:lnTo>
                  <a:pt x="536643" y="3904082"/>
                </a:lnTo>
                <a:lnTo>
                  <a:pt x="536643" y="3781025"/>
                </a:lnTo>
                <a:lnTo>
                  <a:pt x="0" y="3781025"/>
                </a:lnTo>
                <a:lnTo>
                  <a:pt x="0" y="3364856"/>
                </a:lnTo>
                <a:lnTo>
                  <a:pt x="1" y="3364856"/>
                </a:lnTo>
                <a:lnTo>
                  <a:pt x="1" y="2819733"/>
                </a:lnTo>
                <a:lnTo>
                  <a:pt x="186431" y="2819733"/>
                </a:lnTo>
                <a:lnTo>
                  <a:pt x="823097" y="2141404"/>
                </a:lnTo>
                <a:lnTo>
                  <a:pt x="813602" y="2137471"/>
                </a:lnTo>
                <a:cubicBezTo>
                  <a:pt x="810982" y="2134852"/>
                  <a:pt x="809362" y="2131233"/>
                  <a:pt x="809362" y="2127235"/>
                </a:cubicBezTo>
                <a:lnTo>
                  <a:pt x="809362" y="2069332"/>
                </a:lnTo>
                <a:cubicBezTo>
                  <a:pt x="809362" y="2061336"/>
                  <a:pt x="815843" y="2054855"/>
                  <a:pt x="823838" y="2054855"/>
                </a:cubicBezTo>
                <a:lnTo>
                  <a:pt x="877577" y="2054855"/>
                </a:lnTo>
                <a:lnTo>
                  <a:pt x="888250" y="1881866"/>
                </a:lnTo>
                <a:lnTo>
                  <a:pt x="828450" y="1881866"/>
                </a:lnTo>
                <a:cubicBezTo>
                  <a:pt x="823302" y="1881866"/>
                  <a:pt x="819128" y="1877691"/>
                  <a:pt x="819128" y="1872543"/>
                </a:cubicBezTo>
                <a:lnTo>
                  <a:pt x="819128" y="1835257"/>
                </a:lnTo>
                <a:cubicBezTo>
                  <a:pt x="819128" y="1830109"/>
                  <a:pt x="823302" y="1825935"/>
                  <a:pt x="828450" y="1825935"/>
                </a:cubicBezTo>
                <a:lnTo>
                  <a:pt x="891700" y="1825935"/>
                </a:lnTo>
                <a:lnTo>
                  <a:pt x="912234" y="1493103"/>
                </a:lnTo>
                <a:lnTo>
                  <a:pt x="860727" y="1497602"/>
                </a:lnTo>
                <a:lnTo>
                  <a:pt x="861169" y="1501090"/>
                </a:lnTo>
                <a:lnTo>
                  <a:pt x="562355" y="1538964"/>
                </a:lnTo>
                <a:lnTo>
                  <a:pt x="573819" y="1582489"/>
                </a:lnTo>
                <a:cubicBezTo>
                  <a:pt x="581039" y="1609902"/>
                  <a:pt x="564670" y="1637977"/>
                  <a:pt x="537257" y="1645198"/>
                </a:cubicBezTo>
                <a:lnTo>
                  <a:pt x="530211" y="1647053"/>
                </a:lnTo>
                <a:cubicBezTo>
                  <a:pt x="509651" y="1652468"/>
                  <a:pt x="488719" y="1644615"/>
                  <a:pt x="476492" y="1628784"/>
                </a:cubicBezTo>
                <a:lnTo>
                  <a:pt x="469491" y="1614538"/>
                </a:lnTo>
                <a:lnTo>
                  <a:pt x="470721" y="1635605"/>
                </a:lnTo>
                <a:cubicBezTo>
                  <a:pt x="467670" y="1656861"/>
                  <a:pt x="452267" y="1675268"/>
                  <a:pt x="430195" y="1681081"/>
                </a:cubicBezTo>
                <a:lnTo>
                  <a:pt x="422631" y="1683073"/>
                </a:lnTo>
                <a:cubicBezTo>
                  <a:pt x="393202" y="1690825"/>
                  <a:pt x="363062" y="1673252"/>
                  <a:pt x="355310" y="1643823"/>
                </a:cubicBezTo>
                <a:lnTo>
                  <a:pt x="315776" y="1493723"/>
                </a:lnTo>
                <a:cubicBezTo>
                  <a:pt x="308025" y="1464294"/>
                  <a:pt x="325598" y="1434153"/>
                  <a:pt x="355027" y="1426402"/>
                </a:cubicBezTo>
                <a:lnTo>
                  <a:pt x="362591" y="1424410"/>
                </a:lnTo>
                <a:cubicBezTo>
                  <a:pt x="384663" y="1418597"/>
                  <a:pt x="407134" y="1427028"/>
                  <a:pt x="420261" y="1444022"/>
                </a:cubicBezTo>
                <a:lnTo>
                  <a:pt x="427578" y="1458912"/>
                </a:lnTo>
                <a:lnTo>
                  <a:pt x="426045" y="1453091"/>
                </a:lnTo>
                <a:cubicBezTo>
                  <a:pt x="418825" y="1425678"/>
                  <a:pt x="435194" y="1397602"/>
                  <a:pt x="462607" y="1390382"/>
                </a:cubicBezTo>
                <a:lnTo>
                  <a:pt x="469653" y="1388526"/>
                </a:lnTo>
                <a:cubicBezTo>
                  <a:pt x="497066" y="1381306"/>
                  <a:pt x="525141" y="1397675"/>
                  <a:pt x="532361" y="1425088"/>
                </a:cubicBezTo>
                <a:lnTo>
                  <a:pt x="549415" y="1489834"/>
                </a:lnTo>
                <a:lnTo>
                  <a:pt x="840002" y="1334084"/>
                </a:lnTo>
                <a:lnTo>
                  <a:pt x="840607" y="1338857"/>
                </a:lnTo>
                <a:lnTo>
                  <a:pt x="1112835" y="1315078"/>
                </a:lnTo>
                <a:lnTo>
                  <a:pt x="2288860" y="137025"/>
                </a:lnTo>
                <a:lnTo>
                  <a:pt x="2281236" y="99263"/>
                </a:lnTo>
                <a:cubicBezTo>
                  <a:pt x="2281236" y="44442"/>
                  <a:pt x="2325678" y="0"/>
                  <a:pt x="238049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5B2E5E-F1FB-4B49-A15E-DFC13B08436B}"/>
              </a:ext>
            </a:extLst>
          </p:cNvPr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A3A48E8-04F2-426B-A53F-860402AA3218}"/>
              </a:ext>
            </a:extLst>
          </p:cNvPr>
          <p:cNvSpPr/>
          <p:nvPr/>
        </p:nvSpPr>
        <p:spPr>
          <a:xfrm rot="956521">
            <a:off x="2860538" y="3182652"/>
            <a:ext cx="1871145" cy="593279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E621FE-C318-4580-968F-2AD4437D6FF2}"/>
              </a:ext>
            </a:extLst>
          </p:cNvPr>
          <p:cNvGrpSpPr/>
          <p:nvPr/>
        </p:nvGrpSpPr>
        <p:grpSpPr>
          <a:xfrm flipH="1">
            <a:off x="3458297" y="5374823"/>
            <a:ext cx="3628743" cy="1181863"/>
            <a:chOff x="342804" y="1541415"/>
            <a:chExt cx="9509699" cy="3097260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CF7B32-A3DF-4B7F-B311-B724CF95B1CC}"/>
                </a:ext>
              </a:extLst>
            </p:cNvPr>
            <p:cNvSpPr/>
            <p:nvPr/>
          </p:nvSpPr>
          <p:spPr>
            <a:xfrm>
              <a:off x="6567993" y="1819126"/>
              <a:ext cx="134121" cy="640802"/>
            </a:xfrm>
            <a:custGeom>
              <a:avLst/>
              <a:gdLst>
                <a:gd name="connsiteX0" fmla="*/ 173355 w 171450"/>
                <a:gd name="connsiteY0" fmla="*/ 763928 h 819150"/>
                <a:gd name="connsiteX1" fmla="*/ 136207 w 171450"/>
                <a:gd name="connsiteY1" fmla="*/ 821078 h 819150"/>
                <a:gd name="connsiteX2" fmla="*/ 113348 w 171450"/>
                <a:gd name="connsiteY2" fmla="*/ 763928 h 819150"/>
                <a:gd name="connsiteX3" fmla="*/ 115252 w 171450"/>
                <a:gd name="connsiteY3" fmla="*/ 374356 h 819150"/>
                <a:gd name="connsiteX4" fmla="*/ 81915 w 171450"/>
                <a:gd name="connsiteY4" fmla="*/ 343876 h 819150"/>
                <a:gd name="connsiteX5" fmla="*/ 15240 w 171450"/>
                <a:gd name="connsiteY5" fmla="*/ 343876 h 819150"/>
                <a:gd name="connsiteX6" fmla="*/ 0 w 171450"/>
                <a:gd name="connsiteY6" fmla="*/ 329588 h 819150"/>
                <a:gd name="connsiteX7" fmla="*/ 16193 w 171450"/>
                <a:gd name="connsiteY7" fmla="*/ 318158 h 819150"/>
                <a:gd name="connsiteX8" fmla="*/ 59055 w 171450"/>
                <a:gd name="connsiteY8" fmla="*/ 318158 h 819150"/>
                <a:gd name="connsiteX9" fmla="*/ 116205 w 171450"/>
                <a:gd name="connsiteY9" fmla="*/ 261961 h 819150"/>
                <a:gd name="connsiteX10" fmla="*/ 58102 w 171450"/>
                <a:gd name="connsiteY10" fmla="*/ 206716 h 819150"/>
                <a:gd name="connsiteX11" fmla="*/ 20002 w 171450"/>
                <a:gd name="connsiteY11" fmla="*/ 206716 h 819150"/>
                <a:gd name="connsiteX12" fmla="*/ 952 w 171450"/>
                <a:gd name="connsiteY12" fmla="*/ 192428 h 819150"/>
                <a:gd name="connsiteX13" fmla="*/ 20002 w 171450"/>
                <a:gd name="connsiteY13" fmla="*/ 182903 h 819150"/>
                <a:gd name="connsiteX14" fmla="*/ 29527 w 171450"/>
                <a:gd name="connsiteY14" fmla="*/ 182903 h 819150"/>
                <a:gd name="connsiteX15" fmla="*/ 114300 w 171450"/>
                <a:gd name="connsiteY15" fmla="*/ 95273 h 819150"/>
                <a:gd name="connsiteX16" fmla="*/ 114300 w 171450"/>
                <a:gd name="connsiteY16" fmla="*/ 47648 h 819150"/>
                <a:gd name="connsiteX17" fmla="*/ 143827 w 171450"/>
                <a:gd name="connsiteY17" fmla="*/ 23 h 819150"/>
                <a:gd name="connsiteX18" fmla="*/ 170498 w 171450"/>
                <a:gd name="connsiteY18" fmla="*/ 50506 h 819150"/>
                <a:gd name="connsiteX19" fmla="*/ 173355 w 171450"/>
                <a:gd name="connsiteY19" fmla="*/ 76392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819150">
                  <a:moveTo>
                    <a:pt x="173355" y="763928"/>
                  </a:moveTo>
                  <a:cubicBezTo>
                    <a:pt x="167640" y="786788"/>
                    <a:pt x="187643" y="828698"/>
                    <a:pt x="136207" y="821078"/>
                  </a:cubicBezTo>
                  <a:cubicBezTo>
                    <a:pt x="98107" y="815363"/>
                    <a:pt x="122873" y="782026"/>
                    <a:pt x="113348" y="763928"/>
                  </a:cubicBezTo>
                  <a:cubicBezTo>
                    <a:pt x="113348" y="634388"/>
                    <a:pt x="113348" y="503896"/>
                    <a:pt x="115252" y="374356"/>
                  </a:cubicBezTo>
                  <a:cubicBezTo>
                    <a:pt x="115252" y="346733"/>
                    <a:pt x="104775" y="342923"/>
                    <a:pt x="81915" y="343876"/>
                  </a:cubicBezTo>
                  <a:cubicBezTo>
                    <a:pt x="60007" y="344828"/>
                    <a:pt x="37148" y="343876"/>
                    <a:pt x="15240" y="343876"/>
                  </a:cubicBezTo>
                  <a:cubicBezTo>
                    <a:pt x="5715" y="343876"/>
                    <a:pt x="0" y="339113"/>
                    <a:pt x="0" y="329588"/>
                  </a:cubicBezTo>
                  <a:cubicBezTo>
                    <a:pt x="0" y="318158"/>
                    <a:pt x="8573" y="318158"/>
                    <a:pt x="16193" y="318158"/>
                  </a:cubicBezTo>
                  <a:cubicBezTo>
                    <a:pt x="30480" y="318158"/>
                    <a:pt x="44768" y="316253"/>
                    <a:pt x="59055" y="318158"/>
                  </a:cubicBezTo>
                  <a:cubicBezTo>
                    <a:pt x="105727" y="326731"/>
                    <a:pt x="115252" y="307681"/>
                    <a:pt x="116205" y="261961"/>
                  </a:cubicBezTo>
                  <a:cubicBezTo>
                    <a:pt x="117157" y="214336"/>
                    <a:pt x="102870" y="199096"/>
                    <a:pt x="58102" y="206716"/>
                  </a:cubicBezTo>
                  <a:cubicBezTo>
                    <a:pt x="45720" y="208621"/>
                    <a:pt x="32385" y="206716"/>
                    <a:pt x="20002" y="206716"/>
                  </a:cubicBezTo>
                  <a:cubicBezTo>
                    <a:pt x="10477" y="206716"/>
                    <a:pt x="0" y="205763"/>
                    <a:pt x="952" y="192428"/>
                  </a:cubicBezTo>
                  <a:cubicBezTo>
                    <a:pt x="1905" y="181951"/>
                    <a:pt x="12382" y="183856"/>
                    <a:pt x="20002" y="182903"/>
                  </a:cubicBezTo>
                  <a:cubicBezTo>
                    <a:pt x="22860" y="182903"/>
                    <a:pt x="26670" y="182903"/>
                    <a:pt x="29527" y="182903"/>
                  </a:cubicBezTo>
                  <a:cubicBezTo>
                    <a:pt x="114300" y="179093"/>
                    <a:pt x="114300" y="179093"/>
                    <a:pt x="114300" y="95273"/>
                  </a:cubicBezTo>
                  <a:cubicBezTo>
                    <a:pt x="114300" y="79081"/>
                    <a:pt x="113348" y="63841"/>
                    <a:pt x="114300" y="47648"/>
                  </a:cubicBezTo>
                  <a:cubicBezTo>
                    <a:pt x="116205" y="27646"/>
                    <a:pt x="100013" y="-929"/>
                    <a:pt x="143827" y="23"/>
                  </a:cubicBezTo>
                  <a:cubicBezTo>
                    <a:pt x="188595" y="976"/>
                    <a:pt x="170498" y="32408"/>
                    <a:pt x="170498" y="50506"/>
                  </a:cubicBezTo>
                  <a:cubicBezTo>
                    <a:pt x="172402" y="288631"/>
                    <a:pt x="172402" y="525803"/>
                    <a:pt x="173355" y="76392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8D5B2B1-1AD3-4517-9F35-7086AC0043F1}"/>
                </a:ext>
              </a:extLst>
            </p:cNvPr>
            <p:cNvSpPr/>
            <p:nvPr/>
          </p:nvSpPr>
          <p:spPr>
            <a:xfrm>
              <a:off x="8661003" y="1992732"/>
              <a:ext cx="44706" cy="715315"/>
            </a:xfrm>
            <a:custGeom>
              <a:avLst/>
              <a:gdLst>
                <a:gd name="connsiteX0" fmla="*/ 60997 w 57150"/>
                <a:gd name="connsiteY0" fmla="*/ 827752 h 914400"/>
                <a:gd name="connsiteX1" fmla="*/ 60043 w 57150"/>
                <a:gd name="connsiteY1" fmla="*/ 888713 h 914400"/>
                <a:gd name="connsiteX2" fmla="*/ 30516 w 57150"/>
                <a:gd name="connsiteY2" fmla="*/ 915383 h 914400"/>
                <a:gd name="connsiteX3" fmla="*/ 1941 w 57150"/>
                <a:gd name="connsiteY3" fmla="*/ 888713 h 914400"/>
                <a:gd name="connsiteX4" fmla="*/ 37 w 57150"/>
                <a:gd name="connsiteY4" fmla="*/ 827752 h 914400"/>
                <a:gd name="connsiteX5" fmla="*/ 989 w 57150"/>
                <a:gd name="connsiteY5" fmla="*/ 38130 h 914400"/>
                <a:gd name="connsiteX6" fmla="*/ 25754 w 57150"/>
                <a:gd name="connsiteY6" fmla="*/ 30 h 914400"/>
                <a:gd name="connsiteX7" fmla="*/ 60043 w 57150"/>
                <a:gd name="connsiteY7" fmla="*/ 34320 h 914400"/>
                <a:gd name="connsiteX8" fmla="*/ 59091 w 57150"/>
                <a:gd name="connsiteY8" fmla="*/ 458183 h 914400"/>
                <a:gd name="connsiteX9" fmla="*/ 60997 w 57150"/>
                <a:gd name="connsiteY9" fmla="*/ 82775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914400">
                  <a:moveTo>
                    <a:pt x="60997" y="827752"/>
                  </a:moveTo>
                  <a:cubicBezTo>
                    <a:pt x="60043" y="847755"/>
                    <a:pt x="59091" y="868710"/>
                    <a:pt x="60043" y="888713"/>
                  </a:cubicBezTo>
                  <a:cubicBezTo>
                    <a:pt x="60997" y="909668"/>
                    <a:pt x="49566" y="915383"/>
                    <a:pt x="30516" y="915383"/>
                  </a:cubicBezTo>
                  <a:cubicBezTo>
                    <a:pt x="11466" y="915383"/>
                    <a:pt x="989" y="909668"/>
                    <a:pt x="1941" y="888713"/>
                  </a:cubicBezTo>
                  <a:cubicBezTo>
                    <a:pt x="1941" y="868710"/>
                    <a:pt x="989" y="848708"/>
                    <a:pt x="37" y="827752"/>
                  </a:cubicBezTo>
                  <a:cubicBezTo>
                    <a:pt x="37" y="564863"/>
                    <a:pt x="989" y="301020"/>
                    <a:pt x="989" y="38130"/>
                  </a:cubicBezTo>
                  <a:cubicBezTo>
                    <a:pt x="989" y="20985"/>
                    <a:pt x="-7584" y="-922"/>
                    <a:pt x="25754" y="30"/>
                  </a:cubicBezTo>
                  <a:cubicBezTo>
                    <a:pt x="52424" y="30"/>
                    <a:pt x="60043" y="6698"/>
                    <a:pt x="60043" y="34320"/>
                  </a:cubicBezTo>
                  <a:cubicBezTo>
                    <a:pt x="59091" y="175290"/>
                    <a:pt x="59091" y="316260"/>
                    <a:pt x="59091" y="458183"/>
                  </a:cubicBezTo>
                  <a:cubicBezTo>
                    <a:pt x="60043" y="580103"/>
                    <a:pt x="60043" y="703927"/>
                    <a:pt x="60997" y="82775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6C3FFBE-0C86-4F7F-B86E-B8E6744A8E14}"/>
                </a:ext>
              </a:extLst>
            </p:cNvPr>
            <p:cNvSpPr/>
            <p:nvPr/>
          </p:nvSpPr>
          <p:spPr>
            <a:xfrm>
              <a:off x="8176703" y="2640219"/>
              <a:ext cx="931399" cy="1221996"/>
            </a:xfrm>
            <a:custGeom>
              <a:avLst/>
              <a:gdLst>
                <a:gd name="connsiteX0" fmla="*/ 142875 w 1190625"/>
                <a:gd name="connsiteY0" fmla="*/ 1424047 h 1562100"/>
                <a:gd name="connsiteX1" fmla="*/ 0 w 1190625"/>
                <a:gd name="connsiteY1" fmla="*/ 1392614 h 1562100"/>
                <a:gd name="connsiteX2" fmla="*/ 88582 w 1190625"/>
                <a:gd name="connsiteY2" fmla="*/ 913507 h 1562100"/>
                <a:gd name="connsiteX3" fmla="*/ 257175 w 1190625"/>
                <a:gd name="connsiteY3" fmla="*/ 34349 h 1562100"/>
                <a:gd name="connsiteX4" fmla="*/ 300038 w 1190625"/>
                <a:gd name="connsiteY4" fmla="*/ 59 h 1562100"/>
                <a:gd name="connsiteX5" fmla="*/ 941069 w 1190625"/>
                <a:gd name="connsiteY5" fmla="*/ 59 h 1562100"/>
                <a:gd name="connsiteX6" fmla="*/ 982980 w 1190625"/>
                <a:gd name="connsiteY6" fmla="*/ 36254 h 1562100"/>
                <a:gd name="connsiteX7" fmla="*/ 1162050 w 1190625"/>
                <a:gd name="connsiteY7" fmla="*/ 1344037 h 1562100"/>
                <a:gd name="connsiteX8" fmla="*/ 1192530 w 1190625"/>
                <a:gd name="connsiteY8" fmla="*/ 1564064 h 1562100"/>
                <a:gd name="connsiteX9" fmla="*/ 1038225 w 1190625"/>
                <a:gd name="connsiteY9" fmla="*/ 1533584 h 1562100"/>
                <a:gd name="connsiteX10" fmla="*/ 1020127 w 1190625"/>
                <a:gd name="connsiteY10" fmla="*/ 1405949 h 1562100"/>
                <a:gd name="connsiteX11" fmla="*/ 909638 w 1190625"/>
                <a:gd name="connsiteY11" fmla="*/ 603944 h 1562100"/>
                <a:gd name="connsiteX12" fmla="*/ 855344 w 1190625"/>
                <a:gd name="connsiteY12" fmla="*/ 207704 h 1562100"/>
                <a:gd name="connsiteX13" fmla="*/ 786765 w 1190625"/>
                <a:gd name="connsiteY13" fmla="*/ 147697 h 1562100"/>
                <a:gd name="connsiteX14" fmla="*/ 453390 w 1190625"/>
                <a:gd name="connsiteY14" fmla="*/ 147697 h 1562100"/>
                <a:gd name="connsiteX15" fmla="*/ 376238 w 1190625"/>
                <a:gd name="connsiteY15" fmla="*/ 212467 h 1562100"/>
                <a:gd name="connsiteX16" fmla="*/ 160019 w 1190625"/>
                <a:gd name="connsiteY16" fmla="*/ 1339274 h 1562100"/>
                <a:gd name="connsiteX17" fmla="*/ 142875 w 1190625"/>
                <a:gd name="connsiteY17" fmla="*/ 1424047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0625" h="1562100">
                  <a:moveTo>
                    <a:pt x="142875" y="1424047"/>
                  </a:moveTo>
                  <a:cubicBezTo>
                    <a:pt x="97155" y="1424999"/>
                    <a:pt x="43815" y="1404997"/>
                    <a:pt x="0" y="1392614"/>
                  </a:cubicBezTo>
                  <a:cubicBezTo>
                    <a:pt x="29527" y="1232594"/>
                    <a:pt x="58102" y="1072574"/>
                    <a:pt x="88582" y="913507"/>
                  </a:cubicBezTo>
                  <a:cubicBezTo>
                    <a:pt x="144780" y="620137"/>
                    <a:pt x="201930" y="327719"/>
                    <a:pt x="257175" y="34349"/>
                  </a:cubicBezTo>
                  <a:cubicBezTo>
                    <a:pt x="262890" y="4822"/>
                    <a:pt x="274319" y="59"/>
                    <a:pt x="300038" y="59"/>
                  </a:cubicBezTo>
                  <a:cubicBezTo>
                    <a:pt x="405765" y="1012"/>
                    <a:pt x="853440" y="1964"/>
                    <a:pt x="941069" y="59"/>
                  </a:cubicBezTo>
                  <a:cubicBezTo>
                    <a:pt x="969644" y="-893"/>
                    <a:pt x="979169" y="9584"/>
                    <a:pt x="982980" y="36254"/>
                  </a:cubicBezTo>
                  <a:cubicBezTo>
                    <a:pt x="1042035" y="472499"/>
                    <a:pt x="1102042" y="908744"/>
                    <a:pt x="1162050" y="1344037"/>
                  </a:cubicBezTo>
                  <a:cubicBezTo>
                    <a:pt x="1174432" y="1436429"/>
                    <a:pt x="1180148" y="1471672"/>
                    <a:pt x="1192530" y="1564064"/>
                  </a:cubicBezTo>
                  <a:cubicBezTo>
                    <a:pt x="1194435" y="1579304"/>
                    <a:pt x="1043940" y="1547872"/>
                    <a:pt x="1038225" y="1533584"/>
                  </a:cubicBezTo>
                  <a:cubicBezTo>
                    <a:pt x="1023938" y="1451669"/>
                    <a:pt x="1031557" y="1487864"/>
                    <a:pt x="1020127" y="1405949"/>
                  </a:cubicBezTo>
                  <a:cubicBezTo>
                    <a:pt x="982980" y="1139249"/>
                    <a:pt x="945832" y="871597"/>
                    <a:pt x="909638" y="603944"/>
                  </a:cubicBezTo>
                  <a:cubicBezTo>
                    <a:pt x="891540" y="471547"/>
                    <a:pt x="872490" y="340102"/>
                    <a:pt x="855344" y="207704"/>
                  </a:cubicBezTo>
                  <a:cubicBezTo>
                    <a:pt x="847725" y="150554"/>
                    <a:pt x="843915" y="147697"/>
                    <a:pt x="786765" y="147697"/>
                  </a:cubicBezTo>
                  <a:cubicBezTo>
                    <a:pt x="675323" y="147697"/>
                    <a:pt x="564832" y="147697"/>
                    <a:pt x="453390" y="147697"/>
                  </a:cubicBezTo>
                  <a:cubicBezTo>
                    <a:pt x="391477" y="147697"/>
                    <a:pt x="387667" y="150554"/>
                    <a:pt x="376238" y="212467"/>
                  </a:cubicBezTo>
                  <a:cubicBezTo>
                    <a:pt x="304800" y="587752"/>
                    <a:pt x="233363" y="963989"/>
                    <a:pt x="160019" y="1339274"/>
                  </a:cubicBezTo>
                  <a:cubicBezTo>
                    <a:pt x="154305" y="1364039"/>
                    <a:pt x="156210" y="1396424"/>
                    <a:pt x="142875" y="14240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13306CF-6B33-4DF9-B4AD-78D98AD2827D}"/>
                </a:ext>
              </a:extLst>
            </p:cNvPr>
            <p:cNvSpPr/>
            <p:nvPr/>
          </p:nvSpPr>
          <p:spPr>
            <a:xfrm>
              <a:off x="6178295" y="2415936"/>
              <a:ext cx="923947" cy="1192191"/>
            </a:xfrm>
            <a:custGeom>
              <a:avLst/>
              <a:gdLst>
                <a:gd name="connsiteX0" fmla="*/ 984885 w 1181100"/>
                <a:gd name="connsiteY0" fmla="*/ 36254 h 1524000"/>
                <a:gd name="connsiteX1" fmla="*/ 942975 w 1181100"/>
                <a:gd name="connsiteY1" fmla="*/ 59 h 1524000"/>
                <a:gd name="connsiteX2" fmla="*/ 307657 w 1181100"/>
                <a:gd name="connsiteY2" fmla="*/ 59 h 1524000"/>
                <a:gd name="connsiteX3" fmla="*/ 258127 w 1181100"/>
                <a:gd name="connsiteY3" fmla="*/ 38159 h 1524000"/>
                <a:gd name="connsiteX4" fmla="*/ 51435 w 1181100"/>
                <a:gd name="connsiteY4" fmla="*/ 1122104 h 1524000"/>
                <a:gd name="connsiteX5" fmla="*/ 0 w 1181100"/>
                <a:gd name="connsiteY5" fmla="*/ 1398329 h 1524000"/>
                <a:gd name="connsiteX6" fmla="*/ 148590 w 1181100"/>
                <a:gd name="connsiteY6" fmla="*/ 1398329 h 1524000"/>
                <a:gd name="connsiteX7" fmla="*/ 378143 w 1181100"/>
                <a:gd name="connsiteY7" fmla="*/ 208657 h 1524000"/>
                <a:gd name="connsiteX8" fmla="*/ 449580 w 1181100"/>
                <a:gd name="connsiteY8" fmla="*/ 148649 h 1524000"/>
                <a:gd name="connsiteX9" fmla="*/ 782955 w 1181100"/>
                <a:gd name="connsiteY9" fmla="*/ 148649 h 1524000"/>
                <a:gd name="connsiteX10" fmla="*/ 857250 w 1181100"/>
                <a:gd name="connsiteY10" fmla="*/ 213419 h 1524000"/>
                <a:gd name="connsiteX11" fmla="*/ 1019175 w 1181100"/>
                <a:gd name="connsiteY11" fmla="*/ 1391662 h 1524000"/>
                <a:gd name="connsiteX12" fmla="*/ 1049655 w 1181100"/>
                <a:gd name="connsiteY12" fmla="*/ 1529774 h 1524000"/>
                <a:gd name="connsiteX13" fmla="*/ 1185863 w 1181100"/>
                <a:gd name="connsiteY13" fmla="*/ 1512629 h 1524000"/>
                <a:gd name="connsiteX14" fmla="*/ 984885 w 1181100"/>
                <a:gd name="connsiteY14" fmla="*/ 3625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1100" h="1524000">
                  <a:moveTo>
                    <a:pt x="984885" y="36254"/>
                  </a:moveTo>
                  <a:cubicBezTo>
                    <a:pt x="981075" y="9584"/>
                    <a:pt x="971550" y="-893"/>
                    <a:pt x="942975" y="59"/>
                  </a:cubicBezTo>
                  <a:cubicBezTo>
                    <a:pt x="852488" y="1964"/>
                    <a:pt x="409575" y="1012"/>
                    <a:pt x="307657" y="59"/>
                  </a:cubicBezTo>
                  <a:cubicBezTo>
                    <a:pt x="279082" y="59"/>
                    <a:pt x="264795" y="3869"/>
                    <a:pt x="258127" y="38159"/>
                  </a:cubicBezTo>
                  <a:cubicBezTo>
                    <a:pt x="190500" y="400109"/>
                    <a:pt x="120015" y="761107"/>
                    <a:pt x="51435" y="1122104"/>
                  </a:cubicBezTo>
                  <a:cubicBezTo>
                    <a:pt x="34290" y="1214497"/>
                    <a:pt x="17145" y="1305937"/>
                    <a:pt x="0" y="1398329"/>
                  </a:cubicBezTo>
                  <a:lnTo>
                    <a:pt x="148590" y="1398329"/>
                  </a:lnTo>
                  <a:cubicBezTo>
                    <a:pt x="153352" y="1382137"/>
                    <a:pt x="303847" y="588704"/>
                    <a:pt x="378143" y="208657"/>
                  </a:cubicBezTo>
                  <a:cubicBezTo>
                    <a:pt x="389572" y="151507"/>
                    <a:pt x="393382" y="148649"/>
                    <a:pt x="449580" y="148649"/>
                  </a:cubicBezTo>
                  <a:cubicBezTo>
                    <a:pt x="561022" y="148649"/>
                    <a:pt x="671513" y="148649"/>
                    <a:pt x="782955" y="148649"/>
                  </a:cubicBezTo>
                  <a:cubicBezTo>
                    <a:pt x="846772" y="148649"/>
                    <a:pt x="848677" y="150554"/>
                    <a:pt x="857250" y="213419"/>
                  </a:cubicBezTo>
                  <a:cubicBezTo>
                    <a:pt x="911543" y="605849"/>
                    <a:pt x="963930" y="999232"/>
                    <a:pt x="1019175" y="1391662"/>
                  </a:cubicBezTo>
                  <a:cubicBezTo>
                    <a:pt x="1025843" y="1438334"/>
                    <a:pt x="1023938" y="1486912"/>
                    <a:pt x="1049655" y="1529774"/>
                  </a:cubicBezTo>
                  <a:cubicBezTo>
                    <a:pt x="1087755" y="1528822"/>
                    <a:pt x="1177290" y="1511677"/>
                    <a:pt x="1185863" y="1512629"/>
                  </a:cubicBezTo>
                  <a:cubicBezTo>
                    <a:pt x="1173480" y="1424999"/>
                    <a:pt x="1039177" y="440114"/>
                    <a:pt x="984885" y="3625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204D068-1516-493A-9C3A-7733E791D834}"/>
                </a:ext>
              </a:extLst>
            </p:cNvPr>
            <p:cNvSpPr/>
            <p:nvPr/>
          </p:nvSpPr>
          <p:spPr>
            <a:xfrm>
              <a:off x="8279530" y="2728903"/>
              <a:ext cx="707863" cy="1072972"/>
            </a:xfrm>
            <a:custGeom>
              <a:avLst/>
              <a:gdLst>
                <a:gd name="connsiteX0" fmla="*/ 0 w 904875"/>
                <a:gd name="connsiteY0" fmla="*/ 1277342 h 1371600"/>
                <a:gd name="connsiteX1" fmla="*/ 230506 w 904875"/>
                <a:gd name="connsiteY1" fmla="*/ 60047 h 1371600"/>
                <a:gd name="connsiteX2" fmla="*/ 300991 w 904875"/>
                <a:gd name="connsiteY2" fmla="*/ 39 h 1371600"/>
                <a:gd name="connsiteX3" fmla="*/ 691516 w 904875"/>
                <a:gd name="connsiteY3" fmla="*/ 992 h 1371600"/>
                <a:gd name="connsiteX4" fmla="*/ 729616 w 904875"/>
                <a:gd name="connsiteY4" fmla="*/ 33377 h 1371600"/>
                <a:gd name="connsiteX5" fmla="*/ 911543 w 904875"/>
                <a:gd name="connsiteY5" fmla="*/ 1356400 h 1371600"/>
                <a:gd name="connsiteX6" fmla="*/ 560070 w 904875"/>
                <a:gd name="connsiteY6" fmla="*/ 1334492 h 1371600"/>
                <a:gd name="connsiteX7" fmla="*/ 0 w 904875"/>
                <a:gd name="connsiteY7" fmla="*/ 127734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875" h="1371600">
                  <a:moveTo>
                    <a:pt x="0" y="1277342"/>
                  </a:moveTo>
                  <a:cubicBezTo>
                    <a:pt x="37148" y="1081127"/>
                    <a:pt x="192406" y="270549"/>
                    <a:pt x="230506" y="60047"/>
                  </a:cubicBezTo>
                  <a:cubicBezTo>
                    <a:pt x="238125" y="15279"/>
                    <a:pt x="253366" y="-913"/>
                    <a:pt x="300991" y="39"/>
                  </a:cubicBezTo>
                  <a:cubicBezTo>
                    <a:pt x="431483" y="3849"/>
                    <a:pt x="561023" y="1944"/>
                    <a:pt x="691516" y="992"/>
                  </a:cubicBezTo>
                  <a:cubicBezTo>
                    <a:pt x="717233" y="992"/>
                    <a:pt x="726758" y="6707"/>
                    <a:pt x="729616" y="33377"/>
                  </a:cubicBezTo>
                  <a:cubicBezTo>
                    <a:pt x="752475" y="207684"/>
                    <a:pt x="876300" y="1088747"/>
                    <a:pt x="911543" y="1356400"/>
                  </a:cubicBezTo>
                  <a:cubicBezTo>
                    <a:pt x="918210" y="1409739"/>
                    <a:pt x="600075" y="1338302"/>
                    <a:pt x="560070" y="1334492"/>
                  </a:cubicBezTo>
                  <a:cubicBezTo>
                    <a:pt x="373381" y="1317347"/>
                    <a:pt x="186691" y="1296392"/>
                    <a:pt x="0" y="127734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EC2C594-95A8-4C9B-BDC4-B169CA741E25}"/>
                </a:ext>
              </a:extLst>
            </p:cNvPr>
            <p:cNvSpPr/>
            <p:nvPr/>
          </p:nvSpPr>
          <p:spPr>
            <a:xfrm>
              <a:off x="6277395" y="2505281"/>
              <a:ext cx="715315" cy="1072972"/>
            </a:xfrm>
            <a:custGeom>
              <a:avLst/>
              <a:gdLst>
                <a:gd name="connsiteX0" fmla="*/ 0 w 914400"/>
                <a:gd name="connsiteY0" fmla="*/ 1304122 h 1371600"/>
                <a:gd name="connsiteX1" fmla="*/ 238125 w 914400"/>
                <a:gd name="connsiteY1" fmla="*/ 52537 h 1371600"/>
                <a:gd name="connsiteX2" fmla="*/ 300038 w 914400"/>
                <a:gd name="connsiteY2" fmla="*/ 150 h 1371600"/>
                <a:gd name="connsiteX3" fmla="*/ 675323 w 914400"/>
                <a:gd name="connsiteY3" fmla="*/ 150 h 1371600"/>
                <a:gd name="connsiteX4" fmla="*/ 741045 w 914400"/>
                <a:gd name="connsiteY4" fmla="*/ 58252 h 1371600"/>
                <a:gd name="connsiteX5" fmla="*/ 921068 w 914400"/>
                <a:gd name="connsiteY5" fmla="*/ 1374607 h 1371600"/>
                <a:gd name="connsiteX6" fmla="*/ 0 w 914400"/>
                <a:gd name="connsiteY6" fmla="*/ 130412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371600">
                  <a:moveTo>
                    <a:pt x="0" y="1304122"/>
                  </a:moveTo>
                  <a:cubicBezTo>
                    <a:pt x="39052" y="1099335"/>
                    <a:pt x="199073" y="264945"/>
                    <a:pt x="238125" y="52537"/>
                  </a:cubicBezTo>
                  <a:cubicBezTo>
                    <a:pt x="244793" y="14437"/>
                    <a:pt x="257175" y="-1755"/>
                    <a:pt x="300038" y="150"/>
                  </a:cubicBezTo>
                  <a:cubicBezTo>
                    <a:pt x="424815" y="3960"/>
                    <a:pt x="550545" y="4912"/>
                    <a:pt x="675323" y="150"/>
                  </a:cubicBezTo>
                  <a:cubicBezTo>
                    <a:pt x="722948" y="-1755"/>
                    <a:pt x="736282" y="15390"/>
                    <a:pt x="741045" y="58252"/>
                  </a:cubicBezTo>
                  <a:cubicBezTo>
                    <a:pt x="764857" y="244942"/>
                    <a:pt x="886777" y="1122195"/>
                    <a:pt x="921068" y="1374607"/>
                  </a:cubicBezTo>
                  <a:cubicBezTo>
                    <a:pt x="922973" y="1381275"/>
                    <a:pt x="5715" y="1302217"/>
                    <a:pt x="0" y="130412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BDC8B59-10D3-4BFA-8A10-40A05196A0EA}"/>
                </a:ext>
              </a:extLst>
            </p:cNvPr>
            <p:cNvSpPr/>
            <p:nvPr/>
          </p:nvSpPr>
          <p:spPr>
            <a:xfrm>
              <a:off x="342804" y="2386179"/>
              <a:ext cx="9464439" cy="2252496"/>
            </a:xfrm>
            <a:custGeom>
              <a:avLst/>
              <a:gdLst>
                <a:gd name="connsiteX0" fmla="*/ 4574879 w 4752721"/>
                <a:gd name="connsiteY0" fmla="*/ 766307 h 1131127"/>
                <a:gd name="connsiteX1" fmla="*/ 4555422 w 4752721"/>
                <a:gd name="connsiteY1" fmla="*/ 785764 h 1131127"/>
                <a:gd name="connsiteX2" fmla="*/ 4555422 w 4752721"/>
                <a:gd name="connsiteY2" fmla="*/ 807092 h 1131127"/>
                <a:gd name="connsiteX3" fmla="*/ 4574879 w 4752721"/>
                <a:gd name="connsiteY3" fmla="*/ 826549 h 1131127"/>
                <a:gd name="connsiteX4" fmla="*/ 4639986 w 4752721"/>
                <a:gd name="connsiteY4" fmla="*/ 826549 h 1131127"/>
                <a:gd name="connsiteX5" fmla="*/ 4659443 w 4752721"/>
                <a:gd name="connsiteY5" fmla="*/ 807092 h 1131127"/>
                <a:gd name="connsiteX6" fmla="*/ 4659443 w 4752721"/>
                <a:gd name="connsiteY6" fmla="*/ 785764 h 1131127"/>
                <a:gd name="connsiteX7" fmla="*/ 4639986 w 4752721"/>
                <a:gd name="connsiteY7" fmla="*/ 766307 h 1131127"/>
                <a:gd name="connsiteX8" fmla="*/ 2344805 w 4752721"/>
                <a:gd name="connsiteY8" fmla="*/ 0 h 1131127"/>
                <a:gd name="connsiteX9" fmla="*/ 2409538 w 4752721"/>
                <a:gd name="connsiteY9" fmla="*/ 1871 h 1131127"/>
                <a:gd name="connsiteX10" fmla="*/ 2549478 w 4752721"/>
                <a:gd name="connsiteY10" fmla="*/ 81944 h 1131127"/>
                <a:gd name="connsiteX11" fmla="*/ 2593257 w 4752721"/>
                <a:gd name="connsiteY11" fmla="*/ 199809 h 1131127"/>
                <a:gd name="connsiteX12" fmla="*/ 2602611 w 4752721"/>
                <a:gd name="connsiteY12" fmla="*/ 225253 h 1131127"/>
                <a:gd name="connsiteX13" fmla="*/ 2649383 w 4752721"/>
                <a:gd name="connsiteY13" fmla="*/ 297468 h 1131127"/>
                <a:gd name="connsiteX14" fmla="*/ 2671833 w 4752721"/>
                <a:gd name="connsiteY14" fmla="*/ 314680 h 1131127"/>
                <a:gd name="connsiteX15" fmla="*/ 2879499 w 4752721"/>
                <a:gd name="connsiteY15" fmla="*/ 336756 h 1131127"/>
                <a:gd name="connsiteX16" fmla="*/ 2893718 w 4752721"/>
                <a:gd name="connsiteY16" fmla="*/ 353594 h 1131127"/>
                <a:gd name="connsiteX17" fmla="*/ 2886983 w 4752721"/>
                <a:gd name="connsiteY17" fmla="*/ 543674 h 1131127"/>
                <a:gd name="connsiteX18" fmla="*/ 4216421 w 4752721"/>
                <a:gd name="connsiteY18" fmla="*/ 698208 h 1131127"/>
                <a:gd name="connsiteX19" fmla="*/ 4508651 w 4752721"/>
                <a:gd name="connsiteY19" fmla="*/ 731509 h 1131127"/>
                <a:gd name="connsiteX20" fmla="*/ 4518753 w 4752721"/>
                <a:gd name="connsiteY20" fmla="*/ 739741 h 1131127"/>
                <a:gd name="connsiteX21" fmla="*/ 4531476 w 4752721"/>
                <a:gd name="connsiteY21" fmla="*/ 776784 h 1131127"/>
                <a:gd name="connsiteX22" fmla="*/ 4548313 w 4752721"/>
                <a:gd name="connsiteY22" fmla="*/ 738619 h 1131127"/>
                <a:gd name="connsiteX23" fmla="*/ 4669171 w 4752721"/>
                <a:gd name="connsiteY23" fmla="*/ 738619 h 1131127"/>
                <a:gd name="connsiteX24" fmla="*/ 4681893 w 4752721"/>
                <a:gd name="connsiteY24" fmla="*/ 744231 h 1131127"/>
                <a:gd name="connsiteX25" fmla="*/ 4686757 w 4752721"/>
                <a:gd name="connsiteY25" fmla="*/ 756205 h 1131127"/>
                <a:gd name="connsiteX26" fmla="*/ 4686009 w 4752721"/>
                <a:gd name="connsiteY26" fmla="*/ 836652 h 1131127"/>
                <a:gd name="connsiteX27" fmla="*/ 4726794 w 4752721"/>
                <a:gd name="connsiteY27" fmla="*/ 842265 h 1131127"/>
                <a:gd name="connsiteX28" fmla="*/ 4751864 w 4752721"/>
                <a:gd name="connsiteY28" fmla="*/ 864341 h 1131127"/>
                <a:gd name="connsiteX29" fmla="*/ 4689002 w 4752721"/>
                <a:gd name="connsiteY29" fmla="*/ 1131127 h 1131127"/>
                <a:gd name="connsiteX30" fmla="*/ 506116 w 4752721"/>
                <a:gd name="connsiteY30" fmla="*/ 1117282 h 1131127"/>
                <a:gd name="connsiteX31" fmla="*/ 478428 w 4752721"/>
                <a:gd name="connsiteY31" fmla="*/ 966116 h 1131127"/>
                <a:gd name="connsiteX32" fmla="*/ 290966 w 4752721"/>
                <a:gd name="connsiteY32" fmla="*/ 526088 h 1131127"/>
                <a:gd name="connsiteX33" fmla="*/ 56734 w 4752721"/>
                <a:gd name="connsiteY33" fmla="*/ 243961 h 1131127"/>
                <a:gd name="connsiteX34" fmla="*/ 2104 w 4752721"/>
                <a:gd name="connsiteY34" fmla="*/ 182971 h 1131127"/>
                <a:gd name="connsiteX35" fmla="*/ 12956 w 4752721"/>
                <a:gd name="connsiteY35" fmla="*/ 159772 h 1131127"/>
                <a:gd name="connsiteX36" fmla="*/ 1746502 w 4752721"/>
                <a:gd name="connsiteY36" fmla="*/ 393631 h 1131127"/>
                <a:gd name="connsiteX37" fmla="*/ 1850522 w 4752721"/>
                <a:gd name="connsiteY37" fmla="*/ 464724 h 1131127"/>
                <a:gd name="connsiteX38" fmla="*/ 1885694 w 4752721"/>
                <a:gd name="connsiteY38" fmla="*/ 462479 h 1131127"/>
                <a:gd name="connsiteX39" fmla="*/ 1979986 w 4752721"/>
                <a:gd name="connsiteY39" fmla="*/ 353594 h 1131127"/>
                <a:gd name="connsiteX40" fmla="*/ 2021519 w 4752721"/>
                <a:gd name="connsiteY40" fmla="*/ 291855 h 1131127"/>
                <a:gd name="connsiteX41" fmla="*/ 2098225 w 4752721"/>
                <a:gd name="connsiteY41" fmla="*/ 105891 h 1131127"/>
                <a:gd name="connsiteX42" fmla="*/ 2131901 w 4752721"/>
                <a:gd name="connsiteY42" fmla="*/ 72590 h 1131127"/>
                <a:gd name="connsiteX43" fmla="*/ 2313375 w 4752721"/>
                <a:gd name="connsiteY43" fmla="*/ 69596 h 1131127"/>
                <a:gd name="connsiteX44" fmla="*/ 2323103 w 4752721"/>
                <a:gd name="connsiteY44" fmla="*/ 60616 h 1131127"/>
                <a:gd name="connsiteX45" fmla="*/ 2322729 w 4752721"/>
                <a:gd name="connsiteY45" fmla="*/ 25069 h 1131127"/>
                <a:gd name="connsiteX46" fmla="*/ 2344805 w 4752721"/>
                <a:gd name="connsiteY46" fmla="*/ 0 h 11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52721" h="1131127">
                  <a:moveTo>
                    <a:pt x="4574879" y="766307"/>
                  </a:moveTo>
                  <a:cubicBezTo>
                    <a:pt x="4564028" y="766307"/>
                    <a:pt x="4555422" y="774913"/>
                    <a:pt x="4555422" y="785764"/>
                  </a:cubicBezTo>
                  <a:lnTo>
                    <a:pt x="4555422" y="807092"/>
                  </a:lnTo>
                  <a:cubicBezTo>
                    <a:pt x="4555422" y="817943"/>
                    <a:pt x="4564028" y="826549"/>
                    <a:pt x="4574879" y="826549"/>
                  </a:cubicBezTo>
                  <a:lnTo>
                    <a:pt x="4639986" y="826549"/>
                  </a:lnTo>
                  <a:cubicBezTo>
                    <a:pt x="4650462" y="826549"/>
                    <a:pt x="4659443" y="817943"/>
                    <a:pt x="4659443" y="807092"/>
                  </a:cubicBezTo>
                  <a:lnTo>
                    <a:pt x="4659443" y="785764"/>
                  </a:lnTo>
                  <a:cubicBezTo>
                    <a:pt x="4659443" y="774913"/>
                    <a:pt x="4650837" y="766307"/>
                    <a:pt x="4639986" y="766307"/>
                  </a:cubicBezTo>
                  <a:close/>
                  <a:moveTo>
                    <a:pt x="2344805" y="0"/>
                  </a:moveTo>
                  <a:cubicBezTo>
                    <a:pt x="2351166" y="0"/>
                    <a:pt x="2393073" y="0"/>
                    <a:pt x="2409538" y="1871"/>
                  </a:cubicBezTo>
                  <a:cubicBezTo>
                    <a:pt x="2464541" y="13844"/>
                    <a:pt x="2512809" y="40785"/>
                    <a:pt x="2549478" y="81944"/>
                  </a:cubicBezTo>
                  <a:cubicBezTo>
                    <a:pt x="2577916" y="113749"/>
                    <a:pt x="2592508" y="155656"/>
                    <a:pt x="2593257" y="199809"/>
                  </a:cubicBezTo>
                  <a:cubicBezTo>
                    <a:pt x="2593631" y="209537"/>
                    <a:pt x="2594753" y="216646"/>
                    <a:pt x="2602611" y="225253"/>
                  </a:cubicBezTo>
                  <a:cubicBezTo>
                    <a:pt x="2622068" y="246580"/>
                    <a:pt x="2637035" y="271276"/>
                    <a:pt x="2649383" y="297468"/>
                  </a:cubicBezTo>
                  <a:cubicBezTo>
                    <a:pt x="2654995" y="309067"/>
                    <a:pt x="2660982" y="313557"/>
                    <a:pt x="2671833" y="314680"/>
                  </a:cubicBezTo>
                  <a:cubicBezTo>
                    <a:pt x="2748538" y="322163"/>
                    <a:pt x="2802794" y="330021"/>
                    <a:pt x="2879499" y="336756"/>
                  </a:cubicBezTo>
                  <a:cubicBezTo>
                    <a:pt x="2892595" y="337879"/>
                    <a:pt x="2894092" y="342369"/>
                    <a:pt x="2893718" y="353594"/>
                  </a:cubicBezTo>
                  <a:cubicBezTo>
                    <a:pt x="2892221" y="413462"/>
                    <a:pt x="2887731" y="483807"/>
                    <a:pt x="2886983" y="543674"/>
                  </a:cubicBezTo>
                  <a:cubicBezTo>
                    <a:pt x="2886983" y="548539"/>
                    <a:pt x="4204074" y="697086"/>
                    <a:pt x="4216421" y="698208"/>
                  </a:cubicBezTo>
                  <a:cubicBezTo>
                    <a:pt x="4232511" y="701201"/>
                    <a:pt x="4463002" y="726645"/>
                    <a:pt x="4508651" y="731509"/>
                  </a:cubicBezTo>
                  <a:cubicBezTo>
                    <a:pt x="4513515" y="731884"/>
                    <a:pt x="4517257" y="735251"/>
                    <a:pt x="4518753" y="739741"/>
                  </a:cubicBezTo>
                  <a:cubicBezTo>
                    <a:pt x="4524366" y="756579"/>
                    <a:pt x="4531476" y="776784"/>
                    <a:pt x="4531476" y="776784"/>
                  </a:cubicBezTo>
                  <a:cubicBezTo>
                    <a:pt x="4532224" y="743483"/>
                    <a:pt x="4538585" y="738619"/>
                    <a:pt x="4548313" y="738619"/>
                  </a:cubicBezTo>
                  <a:lnTo>
                    <a:pt x="4669171" y="738619"/>
                  </a:lnTo>
                  <a:cubicBezTo>
                    <a:pt x="4674036" y="738619"/>
                    <a:pt x="4678526" y="740864"/>
                    <a:pt x="4681893" y="744231"/>
                  </a:cubicBezTo>
                  <a:cubicBezTo>
                    <a:pt x="4681893" y="744231"/>
                    <a:pt x="4686757" y="749096"/>
                    <a:pt x="4686757" y="756205"/>
                  </a:cubicBezTo>
                  <a:lnTo>
                    <a:pt x="4686009" y="836652"/>
                  </a:lnTo>
                  <a:cubicBezTo>
                    <a:pt x="4686383" y="837400"/>
                    <a:pt x="4716691" y="842265"/>
                    <a:pt x="4726794" y="842265"/>
                  </a:cubicBezTo>
                  <a:cubicBezTo>
                    <a:pt x="4742509" y="840768"/>
                    <a:pt x="4756354" y="841517"/>
                    <a:pt x="4751864" y="864341"/>
                  </a:cubicBezTo>
                  <a:cubicBezTo>
                    <a:pt x="4751116" y="869205"/>
                    <a:pt x="4727169" y="1131127"/>
                    <a:pt x="4689002" y="1131127"/>
                  </a:cubicBezTo>
                  <a:cubicBezTo>
                    <a:pt x="4296120" y="1131127"/>
                    <a:pt x="1472607" y="1117282"/>
                    <a:pt x="506116" y="1117282"/>
                  </a:cubicBezTo>
                  <a:cubicBezTo>
                    <a:pt x="496762" y="1070885"/>
                    <a:pt x="488156" y="1012139"/>
                    <a:pt x="478428" y="966116"/>
                  </a:cubicBezTo>
                  <a:cubicBezTo>
                    <a:pt x="444752" y="807093"/>
                    <a:pt x="391245" y="656674"/>
                    <a:pt x="290966" y="526088"/>
                  </a:cubicBezTo>
                  <a:cubicBezTo>
                    <a:pt x="285354" y="518605"/>
                    <a:pt x="128949" y="330769"/>
                    <a:pt x="56734" y="243961"/>
                  </a:cubicBezTo>
                  <a:cubicBezTo>
                    <a:pt x="39148" y="223007"/>
                    <a:pt x="22310" y="201679"/>
                    <a:pt x="2104" y="182971"/>
                  </a:cubicBezTo>
                  <a:cubicBezTo>
                    <a:pt x="-4256" y="175487"/>
                    <a:pt x="5098" y="158650"/>
                    <a:pt x="12956" y="159772"/>
                  </a:cubicBezTo>
                  <a:cubicBezTo>
                    <a:pt x="106499" y="172494"/>
                    <a:pt x="1659319" y="382031"/>
                    <a:pt x="1746502" y="393631"/>
                  </a:cubicBezTo>
                  <a:cubicBezTo>
                    <a:pt x="1762966" y="395876"/>
                    <a:pt x="1834059" y="453498"/>
                    <a:pt x="1850522" y="464724"/>
                  </a:cubicBezTo>
                  <a:cubicBezTo>
                    <a:pt x="1862870" y="473330"/>
                    <a:pt x="1874843" y="468091"/>
                    <a:pt x="1885694" y="462479"/>
                  </a:cubicBezTo>
                  <a:cubicBezTo>
                    <a:pt x="1931344" y="438906"/>
                    <a:pt x="1961652" y="400740"/>
                    <a:pt x="1979986" y="353594"/>
                  </a:cubicBezTo>
                  <a:cubicBezTo>
                    <a:pt x="1989715" y="329273"/>
                    <a:pt x="2000940" y="310190"/>
                    <a:pt x="2021519" y="291855"/>
                  </a:cubicBezTo>
                  <a:cubicBezTo>
                    <a:pt x="2075775" y="243213"/>
                    <a:pt x="2096354" y="177733"/>
                    <a:pt x="2098225" y="105891"/>
                  </a:cubicBezTo>
                  <a:cubicBezTo>
                    <a:pt x="2098973" y="73338"/>
                    <a:pt x="2098599" y="73338"/>
                    <a:pt x="2131901" y="72590"/>
                  </a:cubicBezTo>
                  <a:cubicBezTo>
                    <a:pt x="2192517" y="71467"/>
                    <a:pt x="2252759" y="70345"/>
                    <a:pt x="2313375" y="69596"/>
                  </a:cubicBezTo>
                  <a:cubicBezTo>
                    <a:pt x="2320484" y="69596"/>
                    <a:pt x="2323478" y="68100"/>
                    <a:pt x="2323103" y="60616"/>
                  </a:cubicBezTo>
                  <a:cubicBezTo>
                    <a:pt x="2322729" y="48643"/>
                    <a:pt x="2324226" y="36669"/>
                    <a:pt x="2322729" y="25069"/>
                  </a:cubicBezTo>
                  <a:cubicBezTo>
                    <a:pt x="2320484" y="7484"/>
                    <a:pt x="2327593" y="0"/>
                    <a:pt x="2344805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54493E2-564F-48F5-858A-B5AC4CCC4B26}"/>
                </a:ext>
              </a:extLst>
            </p:cNvPr>
            <p:cNvSpPr/>
            <p:nvPr/>
          </p:nvSpPr>
          <p:spPr>
            <a:xfrm>
              <a:off x="434174" y="2766189"/>
              <a:ext cx="3956581" cy="789826"/>
            </a:xfrm>
            <a:custGeom>
              <a:avLst/>
              <a:gdLst>
                <a:gd name="connsiteX0" fmla="*/ 4358640 w 5057775"/>
                <a:gd name="connsiteY0" fmla="*/ 589597 h 1009650"/>
                <a:gd name="connsiteX1" fmla="*/ 0 w 5057775"/>
                <a:gd name="connsiteY1" fmla="*/ 0 h 1009650"/>
                <a:gd name="connsiteX2" fmla="*/ 481965 w 5057775"/>
                <a:gd name="connsiteY2" fmla="*/ 557213 h 1009650"/>
                <a:gd name="connsiteX3" fmla="*/ 5060633 w 5057775"/>
                <a:gd name="connsiteY3" fmla="*/ 1012508 h 1009650"/>
                <a:gd name="connsiteX4" fmla="*/ 4358640 w 5057775"/>
                <a:gd name="connsiteY4" fmla="*/ 589597 h 1009650"/>
                <a:gd name="connsiteX5" fmla="*/ 204787 w 5057775"/>
                <a:gd name="connsiteY5" fmla="*/ 231458 h 1009650"/>
                <a:gd name="connsiteX6" fmla="*/ 208598 w 5057775"/>
                <a:gd name="connsiteY6" fmla="*/ 228600 h 1009650"/>
                <a:gd name="connsiteX7" fmla="*/ 204787 w 5057775"/>
                <a:gd name="connsiteY7" fmla="*/ 231458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7775" h="1009650">
                  <a:moveTo>
                    <a:pt x="4358640" y="589597"/>
                  </a:moveTo>
                  <a:cubicBezTo>
                    <a:pt x="4037648" y="546735"/>
                    <a:pt x="586740" y="85725"/>
                    <a:pt x="0" y="0"/>
                  </a:cubicBezTo>
                  <a:cubicBezTo>
                    <a:pt x="63818" y="71438"/>
                    <a:pt x="317182" y="379095"/>
                    <a:pt x="481965" y="557213"/>
                  </a:cubicBezTo>
                  <a:cubicBezTo>
                    <a:pt x="1908810" y="706755"/>
                    <a:pt x="3591878" y="891540"/>
                    <a:pt x="5060633" y="1012508"/>
                  </a:cubicBezTo>
                  <a:cubicBezTo>
                    <a:pt x="4962525" y="964883"/>
                    <a:pt x="4516755" y="703897"/>
                    <a:pt x="4358640" y="589597"/>
                  </a:cubicBezTo>
                  <a:close/>
                  <a:moveTo>
                    <a:pt x="204787" y="231458"/>
                  </a:moveTo>
                  <a:cubicBezTo>
                    <a:pt x="206693" y="230505"/>
                    <a:pt x="207645" y="229552"/>
                    <a:pt x="208598" y="228600"/>
                  </a:cubicBezTo>
                  <a:cubicBezTo>
                    <a:pt x="207645" y="229552"/>
                    <a:pt x="206693" y="230505"/>
                    <a:pt x="204787" y="23145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FFD1167-A5FC-4A56-9D87-F9D4F4CB48EA}"/>
                </a:ext>
              </a:extLst>
            </p:cNvPr>
            <p:cNvSpPr/>
            <p:nvPr/>
          </p:nvSpPr>
          <p:spPr>
            <a:xfrm>
              <a:off x="894735" y="3285688"/>
              <a:ext cx="8859464" cy="1296507"/>
            </a:xfrm>
            <a:custGeom>
              <a:avLst/>
              <a:gdLst>
                <a:gd name="connsiteX0" fmla="*/ 5639654 w 11325225"/>
                <a:gd name="connsiteY0" fmla="*/ 1631440 h 1657350"/>
                <a:gd name="connsiteX1" fmla="*/ 673318 w 11325225"/>
                <a:gd name="connsiteY1" fmla="*/ 1596198 h 1657350"/>
                <a:gd name="connsiteX2" fmla="*/ 627598 w 11325225"/>
                <a:gd name="connsiteY2" fmla="*/ 1543810 h 1657350"/>
                <a:gd name="connsiteX3" fmla="*/ 539968 w 11325225"/>
                <a:gd name="connsiteY3" fmla="*/ 1132330 h 1657350"/>
                <a:gd name="connsiteX4" fmla="*/ 278983 w 11325225"/>
                <a:gd name="connsiteY4" fmla="*/ 437005 h 1657350"/>
                <a:gd name="connsiteX5" fmla="*/ 38953 w 11325225"/>
                <a:gd name="connsiteY5" fmla="*/ 88390 h 1657350"/>
                <a:gd name="connsiteX6" fmla="*/ 2758 w 11325225"/>
                <a:gd name="connsiteY6" fmla="*/ 16000 h 1657350"/>
                <a:gd name="connsiteX7" fmla="*/ 81816 w 11325225"/>
                <a:gd name="connsiteY7" fmla="*/ 5523 h 1657350"/>
                <a:gd name="connsiteX8" fmla="*/ 5390099 w 11325225"/>
                <a:gd name="connsiteY8" fmla="*/ 518920 h 1657350"/>
                <a:gd name="connsiteX9" fmla="*/ 10836494 w 11325225"/>
                <a:gd name="connsiteY9" fmla="*/ 1014220 h 1657350"/>
                <a:gd name="connsiteX10" fmla="*/ 11326078 w 11325225"/>
                <a:gd name="connsiteY10" fmla="*/ 1055178 h 1657350"/>
                <a:gd name="connsiteX11" fmla="*/ 11153676 w 11325225"/>
                <a:gd name="connsiteY11" fmla="*/ 1661920 h 1657350"/>
                <a:gd name="connsiteX12" fmla="*/ 5639654 w 11325225"/>
                <a:gd name="connsiteY12" fmla="*/ 163144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25225" h="1657350">
                  <a:moveTo>
                    <a:pt x="5639654" y="1631440"/>
                  </a:moveTo>
                  <a:cubicBezTo>
                    <a:pt x="5152926" y="1618105"/>
                    <a:pt x="830481" y="1597150"/>
                    <a:pt x="673318" y="1596198"/>
                  </a:cubicBezTo>
                  <a:cubicBezTo>
                    <a:pt x="631408" y="1596198"/>
                    <a:pt x="631408" y="1567623"/>
                    <a:pt x="627598" y="1543810"/>
                  </a:cubicBezTo>
                  <a:cubicBezTo>
                    <a:pt x="605691" y="1404745"/>
                    <a:pt x="574258" y="1268538"/>
                    <a:pt x="539968" y="1132330"/>
                  </a:cubicBezTo>
                  <a:cubicBezTo>
                    <a:pt x="479961" y="890395"/>
                    <a:pt x="399951" y="655128"/>
                    <a:pt x="278983" y="437005"/>
                  </a:cubicBezTo>
                  <a:cubicBezTo>
                    <a:pt x="217071" y="324610"/>
                    <a:pt x="116106" y="190308"/>
                    <a:pt x="38953" y="88390"/>
                  </a:cubicBezTo>
                  <a:cubicBezTo>
                    <a:pt x="22761" y="66483"/>
                    <a:pt x="-9624" y="41718"/>
                    <a:pt x="2758" y="16000"/>
                  </a:cubicBezTo>
                  <a:cubicBezTo>
                    <a:pt x="16093" y="-10670"/>
                    <a:pt x="55146" y="3618"/>
                    <a:pt x="81816" y="5523"/>
                  </a:cubicBezTo>
                  <a:cubicBezTo>
                    <a:pt x="200878" y="15048"/>
                    <a:pt x="5310088" y="511300"/>
                    <a:pt x="5390099" y="518920"/>
                  </a:cubicBezTo>
                  <a:cubicBezTo>
                    <a:pt x="5520591" y="531303"/>
                    <a:pt x="10736481" y="1004695"/>
                    <a:pt x="10836494" y="1014220"/>
                  </a:cubicBezTo>
                  <a:cubicBezTo>
                    <a:pt x="11004134" y="1036128"/>
                    <a:pt x="11326078" y="1055178"/>
                    <a:pt x="11326078" y="1055178"/>
                  </a:cubicBezTo>
                  <a:cubicBezTo>
                    <a:pt x="11326078" y="1055178"/>
                    <a:pt x="11284169" y="1661920"/>
                    <a:pt x="11153676" y="1661920"/>
                  </a:cubicBezTo>
                  <a:cubicBezTo>
                    <a:pt x="11013659" y="1661920"/>
                    <a:pt x="6147336" y="1645728"/>
                    <a:pt x="5639654" y="16314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9E64C24-B5C9-410A-9566-1C560CCF6DBB}"/>
                </a:ext>
              </a:extLst>
            </p:cNvPr>
            <p:cNvSpPr/>
            <p:nvPr/>
          </p:nvSpPr>
          <p:spPr>
            <a:xfrm>
              <a:off x="4139649" y="2576610"/>
              <a:ext cx="5206892" cy="1448085"/>
            </a:xfrm>
            <a:custGeom>
              <a:avLst/>
              <a:gdLst>
                <a:gd name="connsiteX0" fmla="*/ 873322 w 2614725"/>
                <a:gd name="connsiteY0" fmla="*/ 386306 h 727179"/>
                <a:gd name="connsiteX1" fmla="*/ 837027 w 2614725"/>
                <a:gd name="connsiteY1" fmla="*/ 422601 h 727179"/>
                <a:gd name="connsiteX2" fmla="*/ 873322 w 2614725"/>
                <a:gd name="connsiteY2" fmla="*/ 458896 h 727179"/>
                <a:gd name="connsiteX3" fmla="*/ 909617 w 2614725"/>
                <a:gd name="connsiteY3" fmla="*/ 422601 h 727179"/>
                <a:gd name="connsiteX4" fmla="*/ 873322 w 2614725"/>
                <a:gd name="connsiteY4" fmla="*/ 386306 h 727179"/>
                <a:gd name="connsiteX5" fmla="*/ 767056 w 2614725"/>
                <a:gd name="connsiteY5" fmla="*/ 376578 h 727179"/>
                <a:gd name="connsiteX6" fmla="*/ 730761 w 2614725"/>
                <a:gd name="connsiteY6" fmla="*/ 412873 h 727179"/>
                <a:gd name="connsiteX7" fmla="*/ 767056 w 2614725"/>
                <a:gd name="connsiteY7" fmla="*/ 449168 h 727179"/>
                <a:gd name="connsiteX8" fmla="*/ 803351 w 2614725"/>
                <a:gd name="connsiteY8" fmla="*/ 412873 h 727179"/>
                <a:gd name="connsiteX9" fmla="*/ 767056 w 2614725"/>
                <a:gd name="connsiteY9" fmla="*/ 376578 h 727179"/>
                <a:gd name="connsiteX10" fmla="*/ 660417 w 2614725"/>
                <a:gd name="connsiteY10" fmla="*/ 366849 h 727179"/>
                <a:gd name="connsiteX11" fmla="*/ 624122 w 2614725"/>
                <a:gd name="connsiteY11" fmla="*/ 403144 h 727179"/>
                <a:gd name="connsiteX12" fmla="*/ 660417 w 2614725"/>
                <a:gd name="connsiteY12" fmla="*/ 439439 h 727179"/>
                <a:gd name="connsiteX13" fmla="*/ 696712 w 2614725"/>
                <a:gd name="connsiteY13" fmla="*/ 403144 h 727179"/>
                <a:gd name="connsiteX14" fmla="*/ 660417 w 2614725"/>
                <a:gd name="connsiteY14" fmla="*/ 366849 h 727179"/>
                <a:gd name="connsiteX15" fmla="*/ 554151 w 2614725"/>
                <a:gd name="connsiteY15" fmla="*/ 357121 h 727179"/>
                <a:gd name="connsiteX16" fmla="*/ 517856 w 2614725"/>
                <a:gd name="connsiteY16" fmla="*/ 393416 h 727179"/>
                <a:gd name="connsiteX17" fmla="*/ 554151 w 2614725"/>
                <a:gd name="connsiteY17" fmla="*/ 429711 h 727179"/>
                <a:gd name="connsiteX18" fmla="*/ 590446 w 2614725"/>
                <a:gd name="connsiteY18" fmla="*/ 393416 h 727179"/>
                <a:gd name="connsiteX19" fmla="*/ 554151 w 2614725"/>
                <a:gd name="connsiteY19" fmla="*/ 357121 h 727179"/>
                <a:gd name="connsiteX20" fmla="*/ 447886 w 2614725"/>
                <a:gd name="connsiteY20" fmla="*/ 347392 h 727179"/>
                <a:gd name="connsiteX21" fmla="*/ 411591 w 2614725"/>
                <a:gd name="connsiteY21" fmla="*/ 383687 h 727179"/>
                <a:gd name="connsiteX22" fmla="*/ 447886 w 2614725"/>
                <a:gd name="connsiteY22" fmla="*/ 419982 h 727179"/>
                <a:gd name="connsiteX23" fmla="*/ 484181 w 2614725"/>
                <a:gd name="connsiteY23" fmla="*/ 383687 h 727179"/>
                <a:gd name="connsiteX24" fmla="*/ 447886 w 2614725"/>
                <a:gd name="connsiteY24" fmla="*/ 347392 h 727179"/>
                <a:gd name="connsiteX25" fmla="*/ 341621 w 2614725"/>
                <a:gd name="connsiteY25" fmla="*/ 337664 h 727179"/>
                <a:gd name="connsiteX26" fmla="*/ 305326 w 2614725"/>
                <a:gd name="connsiteY26" fmla="*/ 373959 h 727179"/>
                <a:gd name="connsiteX27" fmla="*/ 341621 w 2614725"/>
                <a:gd name="connsiteY27" fmla="*/ 410254 h 727179"/>
                <a:gd name="connsiteX28" fmla="*/ 377916 w 2614725"/>
                <a:gd name="connsiteY28" fmla="*/ 373959 h 727179"/>
                <a:gd name="connsiteX29" fmla="*/ 341621 w 2614725"/>
                <a:gd name="connsiteY29" fmla="*/ 337664 h 727179"/>
                <a:gd name="connsiteX30" fmla="*/ 385399 w 2614725"/>
                <a:gd name="connsiteY30" fmla="*/ 165544 h 727179"/>
                <a:gd name="connsiteX31" fmla="*/ 349104 w 2614725"/>
                <a:gd name="connsiteY31" fmla="*/ 201839 h 727179"/>
                <a:gd name="connsiteX32" fmla="*/ 385399 w 2614725"/>
                <a:gd name="connsiteY32" fmla="*/ 238134 h 727179"/>
                <a:gd name="connsiteX33" fmla="*/ 421694 w 2614725"/>
                <a:gd name="connsiteY33" fmla="*/ 201839 h 727179"/>
                <a:gd name="connsiteX34" fmla="*/ 385399 w 2614725"/>
                <a:gd name="connsiteY34" fmla="*/ 165544 h 727179"/>
                <a:gd name="connsiteX35" fmla="*/ 280631 w 2614725"/>
                <a:gd name="connsiteY35" fmla="*/ 165544 h 727179"/>
                <a:gd name="connsiteX36" fmla="*/ 244336 w 2614725"/>
                <a:gd name="connsiteY36" fmla="*/ 201839 h 727179"/>
                <a:gd name="connsiteX37" fmla="*/ 280631 w 2614725"/>
                <a:gd name="connsiteY37" fmla="*/ 238134 h 727179"/>
                <a:gd name="connsiteX38" fmla="*/ 316926 w 2614725"/>
                <a:gd name="connsiteY38" fmla="*/ 201839 h 727179"/>
                <a:gd name="connsiteX39" fmla="*/ 280631 w 2614725"/>
                <a:gd name="connsiteY39" fmla="*/ 165544 h 727179"/>
                <a:gd name="connsiteX40" fmla="*/ 453873 w 2614725"/>
                <a:gd name="connsiteY40" fmla="*/ 120269 h 727179"/>
                <a:gd name="connsiteX41" fmla="*/ 453873 w 2614725"/>
                <a:gd name="connsiteY41" fmla="*/ 192485 h 727179"/>
                <a:gd name="connsiteX42" fmla="*/ 512618 w 2614725"/>
                <a:gd name="connsiteY42" fmla="*/ 192485 h 727179"/>
                <a:gd name="connsiteX43" fmla="*/ 512618 w 2614725"/>
                <a:gd name="connsiteY43" fmla="*/ 120269 h 727179"/>
                <a:gd name="connsiteX44" fmla="*/ 453873 w 2614725"/>
                <a:gd name="connsiteY44" fmla="*/ 31590 h 727179"/>
                <a:gd name="connsiteX45" fmla="*/ 453873 w 2614725"/>
                <a:gd name="connsiteY45" fmla="*/ 103806 h 727179"/>
                <a:gd name="connsiteX46" fmla="*/ 512618 w 2614725"/>
                <a:gd name="connsiteY46" fmla="*/ 103806 h 727179"/>
                <a:gd name="connsiteX47" fmla="*/ 512618 w 2614725"/>
                <a:gd name="connsiteY47" fmla="*/ 31590 h 727179"/>
                <a:gd name="connsiteX48" fmla="*/ 383902 w 2614725"/>
                <a:gd name="connsiteY48" fmla="*/ 31590 h 727179"/>
                <a:gd name="connsiteX49" fmla="*/ 383902 w 2614725"/>
                <a:gd name="connsiteY49" fmla="*/ 103806 h 727179"/>
                <a:gd name="connsiteX50" fmla="*/ 442647 w 2614725"/>
                <a:gd name="connsiteY50" fmla="*/ 103806 h 727179"/>
                <a:gd name="connsiteX51" fmla="*/ 442647 w 2614725"/>
                <a:gd name="connsiteY51" fmla="*/ 31590 h 727179"/>
                <a:gd name="connsiteX52" fmla="*/ 311313 w 2614725"/>
                <a:gd name="connsiteY52" fmla="*/ 31590 h 727179"/>
                <a:gd name="connsiteX53" fmla="*/ 311313 w 2614725"/>
                <a:gd name="connsiteY53" fmla="*/ 103806 h 727179"/>
                <a:gd name="connsiteX54" fmla="*/ 370058 w 2614725"/>
                <a:gd name="connsiteY54" fmla="*/ 103806 h 727179"/>
                <a:gd name="connsiteX55" fmla="*/ 370058 w 2614725"/>
                <a:gd name="connsiteY55" fmla="*/ 31590 h 727179"/>
                <a:gd name="connsiteX56" fmla="*/ 236478 w 2614725"/>
                <a:gd name="connsiteY56" fmla="*/ 31590 h 727179"/>
                <a:gd name="connsiteX57" fmla="*/ 236478 w 2614725"/>
                <a:gd name="connsiteY57" fmla="*/ 103806 h 727179"/>
                <a:gd name="connsiteX58" fmla="*/ 295223 w 2614725"/>
                <a:gd name="connsiteY58" fmla="*/ 103806 h 727179"/>
                <a:gd name="connsiteX59" fmla="*/ 295223 w 2614725"/>
                <a:gd name="connsiteY59" fmla="*/ 31590 h 727179"/>
                <a:gd name="connsiteX60" fmla="*/ 296843 w 2614725"/>
                <a:gd name="connsiteY60" fmla="*/ 937 h 727179"/>
                <a:gd name="connsiteX61" fmla="*/ 607658 w 2614725"/>
                <a:gd name="connsiteY61" fmla="*/ 56660 h 727179"/>
                <a:gd name="connsiteX62" fmla="*/ 735999 w 2614725"/>
                <a:gd name="connsiteY62" fmla="*/ 244495 h 727179"/>
                <a:gd name="connsiteX63" fmla="*/ 959007 w 2614725"/>
                <a:gd name="connsiteY63" fmla="*/ 268442 h 727179"/>
                <a:gd name="connsiteX64" fmla="*/ 955265 w 2614725"/>
                <a:gd name="connsiteY64" fmla="*/ 468626 h 727179"/>
                <a:gd name="connsiteX65" fmla="*/ 2592274 w 2614725"/>
                <a:gd name="connsiteY65" fmla="*/ 656835 h 727179"/>
                <a:gd name="connsiteX66" fmla="*/ 2614725 w 2614725"/>
                <a:gd name="connsiteY66" fmla="*/ 727179 h 727179"/>
                <a:gd name="connsiteX67" fmla="*/ 199060 w 2614725"/>
                <a:gd name="connsiteY67" fmla="*/ 498933 h 727179"/>
                <a:gd name="connsiteX68" fmla="*/ 0 w 2614725"/>
                <a:gd name="connsiteY68" fmla="*/ 386307 h 727179"/>
                <a:gd name="connsiteX69" fmla="*/ 117865 w 2614725"/>
                <a:gd name="connsiteY69" fmla="*/ 236638 h 727179"/>
                <a:gd name="connsiteX70" fmla="*/ 221137 w 2614725"/>
                <a:gd name="connsiteY70" fmla="*/ 5772 h 727179"/>
                <a:gd name="connsiteX71" fmla="*/ 296843 w 2614725"/>
                <a:gd name="connsiteY71" fmla="*/ 937 h 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14725" h="727179">
                  <a:moveTo>
                    <a:pt x="873322" y="386306"/>
                  </a:moveTo>
                  <a:cubicBezTo>
                    <a:pt x="853277" y="386306"/>
                    <a:pt x="837027" y="402556"/>
                    <a:pt x="837027" y="422601"/>
                  </a:cubicBezTo>
                  <a:cubicBezTo>
                    <a:pt x="837027" y="442646"/>
                    <a:pt x="853277" y="458896"/>
                    <a:pt x="873322" y="458896"/>
                  </a:cubicBezTo>
                  <a:cubicBezTo>
                    <a:pt x="893367" y="458896"/>
                    <a:pt x="909617" y="442646"/>
                    <a:pt x="909617" y="422601"/>
                  </a:cubicBezTo>
                  <a:cubicBezTo>
                    <a:pt x="909617" y="402556"/>
                    <a:pt x="893367" y="386306"/>
                    <a:pt x="873322" y="386306"/>
                  </a:cubicBezTo>
                  <a:close/>
                  <a:moveTo>
                    <a:pt x="767056" y="376578"/>
                  </a:moveTo>
                  <a:cubicBezTo>
                    <a:pt x="747010" y="376578"/>
                    <a:pt x="730761" y="392828"/>
                    <a:pt x="730761" y="412873"/>
                  </a:cubicBezTo>
                  <a:cubicBezTo>
                    <a:pt x="730761" y="432918"/>
                    <a:pt x="747010" y="449168"/>
                    <a:pt x="767056" y="449168"/>
                  </a:cubicBezTo>
                  <a:cubicBezTo>
                    <a:pt x="787101" y="449168"/>
                    <a:pt x="803351" y="432918"/>
                    <a:pt x="803351" y="412873"/>
                  </a:cubicBezTo>
                  <a:cubicBezTo>
                    <a:pt x="803351" y="392828"/>
                    <a:pt x="787101" y="376578"/>
                    <a:pt x="767056" y="376578"/>
                  </a:cubicBezTo>
                  <a:close/>
                  <a:moveTo>
                    <a:pt x="660417" y="366849"/>
                  </a:moveTo>
                  <a:cubicBezTo>
                    <a:pt x="640371" y="366849"/>
                    <a:pt x="624122" y="383099"/>
                    <a:pt x="624122" y="403144"/>
                  </a:cubicBezTo>
                  <a:cubicBezTo>
                    <a:pt x="624122" y="423189"/>
                    <a:pt x="640371" y="439439"/>
                    <a:pt x="660417" y="439439"/>
                  </a:cubicBezTo>
                  <a:cubicBezTo>
                    <a:pt x="680462" y="439439"/>
                    <a:pt x="696712" y="423189"/>
                    <a:pt x="696712" y="403144"/>
                  </a:cubicBezTo>
                  <a:cubicBezTo>
                    <a:pt x="696712" y="383099"/>
                    <a:pt x="680462" y="366849"/>
                    <a:pt x="660417" y="366849"/>
                  </a:cubicBezTo>
                  <a:close/>
                  <a:moveTo>
                    <a:pt x="554151" y="357121"/>
                  </a:moveTo>
                  <a:cubicBezTo>
                    <a:pt x="534106" y="357121"/>
                    <a:pt x="517856" y="373371"/>
                    <a:pt x="517856" y="393416"/>
                  </a:cubicBezTo>
                  <a:cubicBezTo>
                    <a:pt x="517856" y="413461"/>
                    <a:pt x="534106" y="429711"/>
                    <a:pt x="554151" y="429711"/>
                  </a:cubicBezTo>
                  <a:cubicBezTo>
                    <a:pt x="574196" y="429711"/>
                    <a:pt x="590446" y="413461"/>
                    <a:pt x="590446" y="393416"/>
                  </a:cubicBezTo>
                  <a:cubicBezTo>
                    <a:pt x="590446" y="373371"/>
                    <a:pt x="574196" y="357121"/>
                    <a:pt x="554151" y="357121"/>
                  </a:cubicBezTo>
                  <a:close/>
                  <a:moveTo>
                    <a:pt x="447886" y="347392"/>
                  </a:moveTo>
                  <a:cubicBezTo>
                    <a:pt x="427840" y="347392"/>
                    <a:pt x="411591" y="363641"/>
                    <a:pt x="411591" y="383687"/>
                  </a:cubicBezTo>
                  <a:cubicBezTo>
                    <a:pt x="411591" y="403732"/>
                    <a:pt x="427840" y="419982"/>
                    <a:pt x="447886" y="419982"/>
                  </a:cubicBezTo>
                  <a:cubicBezTo>
                    <a:pt x="467931" y="419982"/>
                    <a:pt x="484181" y="403732"/>
                    <a:pt x="484181" y="383687"/>
                  </a:cubicBezTo>
                  <a:cubicBezTo>
                    <a:pt x="484181" y="363641"/>
                    <a:pt x="467931" y="347392"/>
                    <a:pt x="447886" y="347392"/>
                  </a:cubicBezTo>
                  <a:close/>
                  <a:moveTo>
                    <a:pt x="341621" y="337664"/>
                  </a:moveTo>
                  <a:cubicBezTo>
                    <a:pt x="321575" y="337664"/>
                    <a:pt x="305326" y="353914"/>
                    <a:pt x="305326" y="373959"/>
                  </a:cubicBezTo>
                  <a:cubicBezTo>
                    <a:pt x="305326" y="394004"/>
                    <a:pt x="321575" y="410254"/>
                    <a:pt x="341621" y="410254"/>
                  </a:cubicBezTo>
                  <a:cubicBezTo>
                    <a:pt x="361666" y="410254"/>
                    <a:pt x="377916" y="394004"/>
                    <a:pt x="377916" y="373959"/>
                  </a:cubicBezTo>
                  <a:cubicBezTo>
                    <a:pt x="377916" y="353914"/>
                    <a:pt x="361666" y="337664"/>
                    <a:pt x="341621" y="337664"/>
                  </a:cubicBezTo>
                  <a:close/>
                  <a:moveTo>
                    <a:pt x="385399" y="165544"/>
                  </a:moveTo>
                  <a:cubicBezTo>
                    <a:pt x="365353" y="165544"/>
                    <a:pt x="349104" y="181794"/>
                    <a:pt x="349104" y="201839"/>
                  </a:cubicBezTo>
                  <a:cubicBezTo>
                    <a:pt x="349104" y="221884"/>
                    <a:pt x="365353" y="238134"/>
                    <a:pt x="385399" y="238134"/>
                  </a:cubicBezTo>
                  <a:cubicBezTo>
                    <a:pt x="405444" y="238134"/>
                    <a:pt x="421694" y="221884"/>
                    <a:pt x="421694" y="201839"/>
                  </a:cubicBezTo>
                  <a:cubicBezTo>
                    <a:pt x="421694" y="181794"/>
                    <a:pt x="405444" y="165544"/>
                    <a:pt x="385399" y="165544"/>
                  </a:cubicBezTo>
                  <a:close/>
                  <a:moveTo>
                    <a:pt x="280631" y="165544"/>
                  </a:moveTo>
                  <a:cubicBezTo>
                    <a:pt x="260585" y="165544"/>
                    <a:pt x="244336" y="181794"/>
                    <a:pt x="244336" y="201839"/>
                  </a:cubicBezTo>
                  <a:cubicBezTo>
                    <a:pt x="244336" y="221884"/>
                    <a:pt x="260585" y="238134"/>
                    <a:pt x="280631" y="238134"/>
                  </a:cubicBezTo>
                  <a:cubicBezTo>
                    <a:pt x="300676" y="238134"/>
                    <a:pt x="316926" y="221884"/>
                    <a:pt x="316926" y="201839"/>
                  </a:cubicBezTo>
                  <a:cubicBezTo>
                    <a:pt x="316926" y="181794"/>
                    <a:pt x="300676" y="165544"/>
                    <a:pt x="280631" y="165544"/>
                  </a:cubicBezTo>
                  <a:close/>
                  <a:moveTo>
                    <a:pt x="453873" y="120269"/>
                  </a:moveTo>
                  <a:lnTo>
                    <a:pt x="453873" y="192485"/>
                  </a:lnTo>
                  <a:lnTo>
                    <a:pt x="512618" y="192485"/>
                  </a:lnTo>
                  <a:lnTo>
                    <a:pt x="512618" y="120269"/>
                  </a:lnTo>
                  <a:close/>
                  <a:moveTo>
                    <a:pt x="453873" y="31590"/>
                  </a:moveTo>
                  <a:lnTo>
                    <a:pt x="453873" y="103806"/>
                  </a:lnTo>
                  <a:lnTo>
                    <a:pt x="512618" y="103806"/>
                  </a:lnTo>
                  <a:lnTo>
                    <a:pt x="512618" y="31590"/>
                  </a:lnTo>
                  <a:close/>
                  <a:moveTo>
                    <a:pt x="383902" y="31590"/>
                  </a:moveTo>
                  <a:lnTo>
                    <a:pt x="383902" y="103806"/>
                  </a:lnTo>
                  <a:lnTo>
                    <a:pt x="442647" y="103806"/>
                  </a:lnTo>
                  <a:lnTo>
                    <a:pt x="442647" y="31590"/>
                  </a:lnTo>
                  <a:close/>
                  <a:moveTo>
                    <a:pt x="311313" y="31590"/>
                  </a:moveTo>
                  <a:lnTo>
                    <a:pt x="311313" y="103806"/>
                  </a:lnTo>
                  <a:lnTo>
                    <a:pt x="370058" y="103806"/>
                  </a:lnTo>
                  <a:lnTo>
                    <a:pt x="370058" y="31590"/>
                  </a:lnTo>
                  <a:close/>
                  <a:moveTo>
                    <a:pt x="236478" y="31590"/>
                  </a:moveTo>
                  <a:lnTo>
                    <a:pt x="236478" y="103806"/>
                  </a:lnTo>
                  <a:lnTo>
                    <a:pt x="295223" y="103806"/>
                  </a:lnTo>
                  <a:lnTo>
                    <a:pt x="295223" y="31590"/>
                  </a:lnTo>
                  <a:close/>
                  <a:moveTo>
                    <a:pt x="296843" y="937"/>
                  </a:moveTo>
                  <a:cubicBezTo>
                    <a:pt x="397185" y="-2693"/>
                    <a:pt x="553777" y="1937"/>
                    <a:pt x="607658" y="56660"/>
                  </a:cubicBezTo>
                  <a:cubicBezTo>
                    <a:pt x="658172" y="116902"/>
                    <a:pt x="697460" y="188744"/>
                    <a:pt x="735999" y="244495"/>
                  </a:cubicBezTo>
                  <a:cubicBezTo>
                    <a:pt x="773043" y="250482"/>
                    <a:pt x="917848" y="268068"/>
                    <a:pt x="959007" y="268442"/>
                  </a:cubicBezTo>
                  <a:cubicBezTo>
                    <a:pt x="958259" y="314840"/>
                    <a:pt x="948156" y="460768"/>
                    <a:pt x="955265" y="468626"/>
                  </a:cubicBezTo>
                  <a:cubicBezTo>
                    <a:pt x="975470" y="490702"/>
                    <a:pt x="2540264" y="650100"/>
                    <a:pt x="2592274" y="656835"/>
                  </a:cubicBezTo>
                  <a:cubicBezTo>
                    <a:pt x="2600880" y="679285"/>
                    <a:pt x="2610983" y="715580"/>
                    <a:pt x="2614725" y="727179"/>
                  </a:cubicBezTo>
                  <a:cubicBezTo>
                    <a:pt x="2336339" y="704729"/>
                    <a:pt x="341246" y="510533"/>
                    <a:pt x="199060" y="498933"/>
                  </a:cubicBezTo>
                  <a:cubicBezTo>
                    <a:pt x="139193" y="462639"/>
                    <a:pt x="105517" y="447297"/>
                    <a:pt x="0" y="386307"/>
                  </a:cubicBezTo>
                  <a:cubicBezTo>
                    <a:pt x="70719" y="346645"/>
                    <a:pt x="70719" y="300247"/>
                    <a:pt x="117865" y="236638"/>
                  </a:cubicBezTo>
                  <a:cubicBezTo>
                    <a:pt x="148173" y="194730"/>
                    <a:pt x="225253" y="120644"/>
                    <a:pt x="221137" y="5772"/>
                  </a:cubicBezTo>
                  <a:cubicBezTo>
                    <a:pt x="236197" y="4276"/>
                    <a:pt x="263395" y="2148"/>
                    <a:pt x="296843" y="93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10A56B5-B6A1-46E0-963D-9693DF896E09}"/>
                </a:ext>
              </a:extLst>
            </p:cNvPr>
            <p:cNvSpPr/>
            <p:nvPr/>
          </p:nvSpPr>
          <p:spPr>
            <a:xfrm>
              <a:off x="9610661" y="3672252"/>
              <a:ext cx="241842" cy="391191"/>
            </a:xfrm>
            <a:custGeom>
              <a:avLst/>
              <a:gdLst>
                <a:gd name="connsiteX0" fmla="*/ 167303 w 241842"/>
                <a:gd name="connsiteY0" fmla="*/ 0 h 391191"/>
                <a:gd name="connsiteX1" fmla="*/ 189656 w 241842"/>
                <a:gd name="connsiteY1" fmla="*/ 0 h 391191"/>
                <a:gd name="connsiteX2" fmla="*/ 189656 w 241842"/>
                <a:gd name="connsiteY2" fmla="*/ 104973 h 391191"/>
                <a:gd name="connsiteX3" fmla="*/ 241842 w 241842"/>
                <a:gd name="connsiteY3" fmla="*/ 119048 h 391191"/>
                <a:gd name="connsiteX4" fmla="*/ 234275 w 241842"/>
                <a:gd name="connsiteY4" fmla="*/ 147105 h 391191"/>
                <a:gd name="connsiteX5" fmla="*/ 114401 w 241842"/>
                <a:gd name="connsiteY5" fmla="*/ 114774 h 391191"/>
                <a:gd name="connsiteX6" fmla="*/ 114401 w 241842"/>
                <a:gd name="connsiteY6" fmla="*/ 245179 h 391191"/>
                <a:gd name="connsiteX7" fmla="*/ 226988 w 241842"/>
                <a:gd name="connsiteY7" fmla="*/ 275545 h 391191"/>
                <a:gd name="connsiteX8" fmla="*/ 219421 w 241842"/>
                <a:gd name="connsiteY8" fmla="*/ 303601 h 391191"/>
                <a:gd name="connsiteX9" fmla="*/ 114401 w 241842"/>
                <a:gd name="connsiteY9" fmla="*/ 275276 h 391191"/>
                <a:gd name="connsiteX10" fmla="*/ 114401 w 241842"/>
                <a:gd name="connsiteY10" fmla="*/ 391191 h 391191"/>
                <a:gd name="connsiteX11" fmla="*/ 75654 w 241842"/>
                <a:gd name="connsiteY11" fmla="*/ 391191 h 391191"/>
                <a:gd name="connsiteX12" fmla="*/ 75654 w 241842"/>
                <a:gd name="connsiteY12" fmla="*/ 264826 h 391191"/>
                <a:gd name="connsiteX13" fmla="*/ 0 w 241842"/>
                <a:gd name="connsiteY13" fmla="*/ 244421 h 391191"/>
                <a:gd name="connsiteX14" fmla="*/ 7567 w 241842"/>
                <a:gd name="connsiteY14" fmla="*/ 216365 h 391191"/>
                <a:gd name="connsiteX15" fmla="*/ 75654 w 241842"/>
                <a:gd name="connsiteY15" fmla="*/ 234729 h 391191"/>
                <a:gd name="connsiteX16" fmla="*/ 75654 w 241842"/>
                <a:gd name="connsiteY16" fmla="*/ 104324 h 391191"/>
                <a:gd name="connsiteX17" fmla="*/ 14854 w 241842"/>
                <a:gd name="connsiteY17" fmla="*/ 87925 h 391191"/>
                <a:gd name="connsiteX18" fmla="*/ 22423 w 241842"/>
                <a:gd name="connsiteY18" fmla="*/ 59869 h 391191"/>
                <a:gd name="connsiteX19" fmla="*/ 75654 w 241842"/>
                <a:gd name="connsiteY19" fmla="*/ 74226 h 391191"/>
                <a:gd name="connsiteX20" fmla="*/ 75654 w 241842"/>
                <a:gd name="connsiteY20" fmla="*/ 8198 h 391191"/>
                <a:gd name="connsiteX21" fmla="*/ 114401 w 241842"/>
                <a:gd name="connsiteY21" fmla="*/ 8198 h 391191"/>
                <a:gd name="connsiteX22" fmla="*/ 114401 w 241842"/>
                <a:gd name="connsiteY22" fmla="*/ 84676 h 391191"/>
                <a:gd name="connsiteX23" fmla="*/ 167303 w 241842"/>
                <a:gd name="connsiteY23" fmla="*/ 98944 h 39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1842" h="391191">
                  <a:moveTo>
                    <a:pt x="167303" y="0"/>
                  </a:moveTo>
                  <a:lnTo>
                    <a:pt x="189656" y="0"/>
                  </a:lnTo>
                  <a:lnTo>
                    <a:pt x="189656" y="104973"/>
                  </a:lnTo>
                  <a:lnTo>
                    <a:pt x="241842" y="119048"/>
                  </a:lnTo>
                  <a:lnTo>
                    <a:pt x="234275" y="147105"/>
                  </a:lnTo>
                  <a:lnTo>
                    <a:pt x="114401" y="114774"/>
                  </a:lnTo>
                  <a:lnTo>
                    <a:pt x="114401" y="245179"/>
                  </a:lnTo>
                  <a:lnTo>
                    <a:pt x="226988" y="275545"/>
                  </a:lnTo>
                  <a:lnTo>
                    <a:pt x="219421" y="303601"/>
                  </a:lnTo>
                  <a:lnTo>
                    <a:pt x="114401" y="275276"/>
                  </a:lnTo>
                  <a:lnTo>
                    <a:pt x="114401" y="391191"/>
                  </a:lnTo>
                  <a:lnTo>
                    <a:pt x="75654" y="391191"/>
                  </a:lnTo>
                  <a:lnTo>
                    <a:pt x="75654" y="264826"/>
                  </a:lnTo>
                  <a:lnTo>
                    <a:pt x="0" y="244421"/>
                  </a:lnTo>
                  <a:lnTo>
                    <a:pt x="7567" y="216365"/>
                  </a:lnTo>
                  <a:lnTo>
                    <a:pt x="75654" y="234729"/>
                  </a:lnTo>
                  <a:lnTo>
                    <a:pt x="75654" y="104324"/>
                  </a:lnTo>
                  <a:lnTo>
                    <a:pt x="14854" y="87925"/>
                  </a:lnTo>
                  <a:lnTo>
                    <a:pt x="22423" y="59869"/>
                  </a:lnTo>
                  <a:lnTo>
                    <a:pt x="75654" y="74226"/>
                  </a:lnTo>
                  <a:lnTo>
                    <a:pt x="75654" y="8198"/>
                  </a:lnTo>
                  <a:lnTo>
                    <a:pt x="114401" y="8198"/>
                  </a:lnTo>
                  <a:lnTo>
                    <a:pt x="114401" y="84676"/>
                  </a:lnTo>
                  <a:lnTo>
                    <a:pt x="167303" y="989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67D8222-C8AE-4875-9855-1D00CD30F8E5}"/>
                </a:ext>
              </a:extLst>
            </p:cNvPr>
            <p:cNvSpPr/>
            <p:nvPr/>
          </p:nvSpPr>
          <p:spPr>
            <a:xfrm>
              <a:off x="4921990" y="1541415"/>
              <a:ext cx="230987" cy="1043167"/>
            </a:xfrm>
            <a:custGeom>
              <a:avLst/>
              <a:gdLst>
                <a:gd name="connsiteX0" fmla="*/ 287700 w 295275"/>
                <a:gd name="connsiteY0" fmla="*/ 1141789 h 1333500"/>
                <a:gd name="connsiteX1" fmla="*/ 286748 w 295275"/>
                <a:gd name="connsiteY1" fmla="*/ 1303714 h 1333500"/>
                <a:gd name="connsiteX2" fmla="*/ 252458 w 295275"/>
                <a:gd name="connsiteY2" fmla="*/ 1338956 h 1333500"/>
                <a:gd name="connsiteX3" fmla="*/ 172448 w 295275"/>
                <a:gd name="connsiteY3" fmla="*/ 1259899 h 1333500"/>
                <a:gd name="connsiteX4" fmla="*/ 170543 w 295275"/>
                <a:gd name="connsiteY4" fmla="*/ 1131311 h 1333500"/>
                <a:gd name="connsiteX5" fmla="*/ 172448 w 295275"/>
                <a:gd name="connsiteY5" fmla="*/ 736024 h 1333500"/>
                <a:gd name="connsiteX6" fmla="*/ 144825 w 295275"/>
                <a:gd name="connsiteY6" fmla="*/ 709354 h 1333500"/>
                <a:gd name="connsiteX7" fmla="*/ 25763 w 295275"/>
                <a:gd name="connsiteY7" fmla="*/ 705544 h 1333500"/>
                <a:gd name="connsiteX8" fmla="*/ 45 w 295275"/>
                <a:gd name="connsiteY8" fmla="*/ 687446 h 1333500"/>
                <a:gd name="connsiteX9" fmla="*/ 27668 w 295275"/>
                <a:gd name="connsiteY9" fmla="*/ 673159 h 1333500"/>
                <a:gd name="connsiteX10" fmla="*/ 72436 w 295275"/>
                <a:gd name="connsiteY10" fmla="*/ 661729 h 1333500"/>
                <a:gd name="connsiteX11" fmla="*/ 70530 w 295275"/>
                <a:gd name="connsiteY11" fmla="*/ 581719 h 1333500"/>
                <a:gd name="connsiteX12" fmla="*/ 31478 w 295275"/>
                <a:gd name="connsiteY12" fmla="*/ 575051 h 1333500"/>
                <a:gd name="connsiteX13" fmla="*/ 10523 w 295275"/>
                <a:gd name="connsiteY13" fmla="*/ 561716 h 1333500"/>
                <a:gd name="connsiteX14" fmla="*/ 30525 w 295275"/>
                <a:gd name="connsiteY14" fmla="*/ 549334 h 1333500"/>
                <a:gd name="connsiteX15" fmla="*/ 140063 w 295275"/>
                <a:gd name="connsiteY15" fmla="*/ 549334 h 1333500"/>
                <a:gd name="connsiteX16" fmla="*/ 160066 w 295275"/>
                <a:gd name="connsiteY16" fmla="*/ 561716 h 1333500"/>
                <a:gd name="connsiteX17" fmla="*/ 139111 w 295275"/>
                <a:gd name="connsiteY17" fmla="*/ 575051 h 1333500"/>
                <a:gd name="connsiteX18" fmla="*/ 97200 w 295275"/>
                <a:gd name="connsiteY18" fmla="*/ 584576 h 1333500"/>
                <a:gd name="connsiteX19" fmla="*/ 101011 w 295275"/>
                <a:gd name="connsiteY19" fmla="*/ 668396 h 1333500"/>
                <a:gd name="connsiteX20" fmla="*/ 158161 w 295275"/>
                <a:gd name="connsiteY20" fmla="*/ 676016 h 1333500"/>
                <a:gd name="connsiteX21" fmla="*/ 170543 w 295275"/>
                <a:gd name="connsiteY21" fmla="*/ 641726 h 1333500"/>
                <a:gd name="connsiteX22" fmla="*/ 175305 w 295275"/>
                <a:gd name="connsiteY22" fmla="*/ 229294 h 1333500"/>
                <a:gd name="connsiteX23" fmla="*/ 188641 w 295275"/>
                <a:gd name="connsiteY23" fmla="*/ 201671 h 1333500"/>
                <a:gd name="connsiteX24" fmla="*/ 174353 w 295275"/>
                <a:gd name="connsiteY24" fmla="*/ 184526 h 1333500"/>
                <a:gd name="connsiteX25" fmla="*/ 191498 w 295275"/>
                <a:gd name="connsiteY25" fmla="*/ 119756 h 1333500"/>
                <a:gd name="connsiteX26" fmla="*/ 220073 w 295275"/>
                <a:gd name="connsiteY26" fmla="*/ 5456 h 1333500"/>
                <a:gd name="connsiteX27" fmla="*/ 244838 w 295275"/>
                <a:gd name="connsiteY27" fmla="*/ 10219 h 1333500"/>
                <a:gd name="connsiteX28" fmla="*/ 279128 w 295275"/>
                <a:gd name="connsiteY28" fmla="*/ 119756 h 1333500"/>
                <a:gd name="connsiteX29" fmla="*/ 288653 w 295275"/>
                <a:gd name="connsiteY29" fmla="*/ 189289 h 1333500"/>
                <a:gd name="connsiteX30" fmla="*/ 284843 w 295275"/>
                <a:gd name="connsiteY30" fmla="*/ 213101 h 1333500"/>
                <a:gd name="connsiteX31" fmla="*/ 287700 w 295275"/>
                <a:gd name="connsiteY31" fmla="*/ 114178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275" h="1333500">
                  <a:moveTo>
                    <a:pt x="287700" y="1141789"/>
                  </a:moveTo>
                  <a:cubicBezTo>
                    <a:pt x="286748" y="1196081"/>
                    <a:pt x="285795" y="1249421"/>
                    <a:pt x="286748" y="1303714"/>
                  </a:cubicBezTo>
                  <a:cubicBezTo>
                    <a:pt x="287700" y="1330384"/>
                    <a:pt x="279128" y="1338956"/>
                    <a:pt x="252458" y="1338956"/>
                  </a:cubicBezTo>
                  <a:cubicBezTo>
                    <a:pt x="172448" y="1339909"/>
                    <a:pt x="172448" y="1340861"/>
                    <a:pt x="172448" y="1259899"/>
                  </a:cubicBezTo>
                  <a:cubicBezTo>
                    <a:pt x="172448" y="1217036"/>
                    <a:pt x="171495" y="1174174"/>
                    <a:pt x="170543" y="1131311"/>
                  </a:cubicBezTo>
                  <a:cubicBezTo>
                    <a:pt x="171495" y="999866"/>
                    <a:pt x="171495" y="868421"/>
                    <a:pt x="172448" y="736024"/>
                  </a:cubicBezTo>
                  <a:cubicBezTo>
                    <a:pt x="172448" y="715069"/>
                    <a:pt x="165780" y="709354"/>
                    <a:pt x="144825" y="709354"/>
                  </a:cubicBezTo>
                  <a:cubicBezTo>
                    <a:pt x="104820" y="709354"/>
                    <a:pt x="65768" y="707449"/>
                    <a:pt x="25763" y="705544"/>
                  </a:cubicBezTo>
                  <a:cubicBezTo>
                    <a:pt x="13380" y="704591"/>
                    <a:pt x="-907" y="707449"/>
                    <a:pt x="45" y="687446"/>
                  </a:cubicBezTo>
                  <a:cubicBezTo>
                    <a:pt x="998" y="665539"/>
                    <a:pt x="17191" y="675064"/>
                    <a:pt x="27668" y="673159"/>
                  </a:cubicBezTo>
                  <a:cubicBezTo>
                    <a:pt x="42908" y="669349"/>
                    <a:pt x="67673" y="684589"/>
                    <a:pt x="72436" y="661729"/>
                  </a:cubicBezTo>
                  <a:cubicBezTo>
                    <a:pt x="77198" y="636011"/>
                    <a:pt x="76245" y="607436"/>
                    <a:pt x="70530" y="581719"/>
                  </a:cubicBezTo>
                  <a:cubicBezTo>
                    <a:pt x="66720" y="567431"/>
                    <a:pt x="44813" y="576956"/>
                    <a:pt x="31478" y="575051"/>
                  </a:cubicBezTo>
                  <a:cubicBezTo>
                    <a:pt x="21953" y="574099"/>
                    <a:pt x="11475" y="574099"/>
                    <a:pt x="10523" y="561716"/>
                  </a:cubicBezTo>
                  <a:cubicBezTo>
                    <a:pt x="9570" y="547429"/>
                    <a:pt x="21953" y="549334"/>
                    <a:pt x="30525" y="549334"/>
                  </a:cubicBezTo>
                  <a:cubicBezTo>
                    <a:pt x="66720" y="549334"/>
                    <a:pt x="103868" y="549334"/>
                    <a:pt x="140063" y="549334"/>
                  </a:cubicBezTo>
                  <a:cubicBezTo>
                    <a:pt x="148636" y="549334"/>
                    <a:pt x="161018" y="548381"/>
                    <a:pt x="160066" y="561716"/>
                  </a:cubicBezTo>
                  <a:cubicBezTo>
                    <a:pt x="159113" y="574099"/>
                    <a:pt x="148636" y="573146"/>
                    <a:pt x="139111" y="575051"/>
                  </a:cubicBezTo>
                  <a:cubicBezTo>
                    <a:pt x="124823" y="576956"/>
                    <a:pt x="101011" y="565526"/>
                    <a:pt x="97200" y="584576"/>
                  </a:cubicBezTo>
                  <a:cubicBezTo>
                    <a:pt x="92438" y="612199"/>
                    <a:pt x="90533" y="643631"/>
                    <a:pt x="101011" y="668396"/>
                  </a:cubicBezTo>
                  <a:cubicBezTo>
                    <a:pt x="106725" y="683636"/>
                    <a:pt x="139111" y="676969"/>
                    <a:pt x="158161" y="676016"/>
                  </a:cubicBezTo>
                  <a:cubicBezTo>
                    <a:pt x="180068" y="675064"/>
                    <a:pt x="169591" y="654109"/>
                    <a:pt x="170543" y="641726"/>
                  </a:cubicBezTo>
                  <a:cubicBezTo>
                    <a:pt x="171495" y="519806"/>
                    <a:pt x="172448" y="351214"/>
                    <a:pt x="175305" y="229294"/>
                  </a:cubicBezTo>
                  <a:cubicBezTo>
                    <a:pt x="176258" y="206434"/>
                    <a:pt x="176258" y="206434"/>
                    <a:pt x="188641" y="201671"/>
                  </a:cubicBezTo>
                  <a:cubicBezTo>
                    <a:pt x="197213" y="198814"/>
                    <a:pt x="180068" y="189289"/>
                    <a:pt x="174353" y="184526"/>
                  </a:cubicBezTo>
                  <a:cubicBezTo>
                    <a:pt x="152445" y="165476"/>
                    <a:pt x="166733" y="137854"/>
                    <a:pt x="191498" y="119756"/>
                  </a:cubicBezTo>
                  <a:cubicBezTo>
                    <a:pt x="230550" y="89276"/>
                    <a:pt x="209595" y="48319"/>
                    <a:pt x="220073" y="5456"/>
                  </a:cubicBezTo>
                  <a:cubicBezTo>
                    <a:pt x="221978" y="-4069"/>
                    <a:pt x="244838" y="-259"/>
                    <a:pt x="244838" y="10219"/>
                  </a:cubicBezTo>
                  <a:cubicBezTo>
                    <a:pt x="241028" y="69274"/>
                    <a:pt x="252458" y="99754"/>
                    <a:pt x="279128" y="119756"/>
                  </a:cubicBezTo>
                  <a:cubicBezTo>
                    <a:pt x="315323" y="146426"/>
                    <a:pt x="307703" y="177859"/>
                    <a:pt x="288653" y="189289"/>
                  </a:cubicBezTo>
                  <a:cubicBezTo>
                    <a:pt x="265793" y="202624"/>
                    <a:pt x="280080" y="202624"/>
                    <a:pt x="284843" y="213101"/>
                  </a:cubicBezTo>
                  <a:cubicBezTo>
                    <a:pt x="289605" y="225484"/>
                    <a:pt x="286748" y="844609"/>
                    <a:pt x="287700" y="114178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32CB1A5-914C-4251-A727-465AEB798EEB}"/>
                </a:ext>
              </a:extLst>
            </p:cNvPr>
            <p:cNvGrpSpPr/>
            <p:nvPr/>
          </p:nvGrpSpPr>
          <p:grpSpPr>
            <a:xfrm>
              <a:off x="6288139" y="3256228"/>
              <a:ext cx="2633320" cy="537229"/>
              <a:chOff x="6288139" y="3256228"/>
              <a:chExt cx="2633320" cy="537229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535420-6665-4DE3-A528-C8A9B96FE63F}"/>
                  </a:ext>
                </a:extLst>
              </p:cNvPr>
              <p:cNvSpPr/>
              <p:nvPr/>
            </p:nvSpPr>
            <p:spPr>
              <a:xfrm>
                <a:off x="6288139" y="3256228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43EF85D-F13C-4B54-A66A-55B5610B0F39}"/>
                  </a:ext>
                </a:extLst>
              </p:cNvPr>
              <p:cNvSpPr/>
              <p:nvPr/>
            </p:nvSpPr>
            <p:spPr>
              <a:xfrm>
                <a:off x="7340325" y="3375450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18D6D53-8AF8-4B27-8DFB-EC6052EA8A7C}"/>
                  </a:ext>
                </a:extLst>
              </p:cNvPr>
              <p:cNvSpPr/>
              <p:nvPr/>
            </p:nvSpPr>
            <p:spPr>
              <a:xfrm>
                <a:off x="7866332" y="343579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5 w 676275"/>
                  <a:gd name="connsiteY2" fmla="*/ 387784 h 381000"/>
                  <a:gd name="connsiteX3" fmla="*/ 1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5" y="387784"/>
                    </a:lnTo>
                    <a:lnTo>
                      <a:pt x="1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F9A3BE6-76CF-4649-BEA2-4C03230BD155}"/>
                  </a:ext>
                </a:extLst>
              </p:cNvPr>
              <p:cNvSpPr/>
              <p:nvPr/>
            </p:nvSpPr>
            <p:spPr>
              <a:xfrm>
                <a:off x="8392425" y="3495410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B42D25B-9B70-45A7-A94A-51BDC34B21B8}"/>
                  </a:ext>
                </a:extLst>
              </p:cNvPr>
              <p:cNvSpPr/>
              <p:nvPr/>
            </p:nvSpPr>
            <p:spPr>
              <a:xfrm>
                <a:off x="6814232" y="331583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324B7B20-AC6E-409F-A45E-ACE31408A15D}"/>
              </a:ext>
            </a:extLst>
          </p:cNvPr>
          <p:cNvSpPr txBox="1"/>
          <p:nvPr/>
        </p:nvSpPr>
        <p:spPr>
          <a:xfrm>
            <a:off x="705223" y="953483"/>
            <a:ext cx="40521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Berlin Sans FB" panose="020E0602020502020306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Outlines..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88DFC3BA-6903-466E-97A9-F1FDB504CFD5}"/>
              </a:ext>
            </a:extLst>
          </p:cNvPr>
          <p:cNvSpPr txBox="1"/>
          <p:nvPr/>
        </p:nvSpPr>
        <p:spPr>
          <a:xfrm>
            <a:off x="5237298" y="967113"/>
            <a:ext cx="470682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Kenalan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dengan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 BCA Keyboard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0412DB6B-9AB7-4955-A4BB-AF14FF1B562D}"/>
              </a:ext>
            </a:extLst>
          </p:cNvPr>
          <p:cNvSpPr txBox="1"/>
          <p:nvPr/>
        </p:nvSpPr>
        <p:spPr>
          <a:xfrm>
            <a:off x="4711611" y="887659"/>
            <a:ext cx="621337" cy="58556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578" name="Freeform: Shape 577">
            <a:extLst>
              <a:ext uri="{FF2B5EF4-FFF2-40B4-BE49-F238E27FC236}">
                <a16:creationId xmlns:a16="http://schemas.microsoft.com/office/drawing/2014/main" id="{D8D37A5D-6EB0-4C4A-A49D-6F14A2EA5942}"/>
              </a:ext>
            </a:extLst>
          </p:cNvPr>
          <p:cNvSpPr/>
          <p:nvPr/>
        </p:nvSpPr>
        <p:spPr>
          <a:xfrm>
            <a:off x="9053808" y="6363271"/>
            <a:ext cx="1218348" cy="396810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9" name="Freeform: Shape 578">
            <a:extLst>
              <a:ext uri="{FF2B5EF4-FFF2-40B4-BE49-F238E27FC236}">
                <a16:creationId xmlns:a16="http://schemas.microsoft.com/office/drawing/2014/main" id="{2C27A879-9723-4D8F-BEBB-F50BD5777E27}"/>
              </a:ext>
            </a:extLst>
          </p:cNvPr>
          <p:cNvSpPr/>
          <p:nvPr/>
        </p:nvSpPr>
        <p:spPr>
          <a:xfrm>
            <a:off x="6939881" y="5798799"/>
            <a:ext cx="1774810" cy="578047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0" name="Freeform: Shape 579">
            <a:extLst>
              <a:ext uri="{FF2B5EF4-FFF2-40B4-BE49-F238E27FC236}">
                <a16:creationId xmlns:a16="http://schemas.microsoft.com/office/drawing/2014/main" id="{EC00030C-ECE4-4962-8CB8-2C5818509A82}"/>
              </a:ext>
            </a:extLst>
          </p:cNvPr>
          <p:cNvSpPr/>
          <p:nvPr/>
        </p:nvSpPr>
        <p:spPr>
          <a:xfrm flipH="1">
            <a:off x="10785469" y="5989971"/>
            <a:ext cx="1218348" cy="396810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E17A510-FE2F-4CA6-B36B-276BB694700E}"/>
              </a:ext>
            </a:extLst>
          </p:cNvPr>
          <p:cNvSpPr/>
          <p:nvPr/>
        </p:nvSpPr>
        <p:spPr>
          <a:xfrm>
            <a:off x="1040848" y="5201296"/>
            <a:ext cx="903495" cy="1256858"/>
          </a:xfrm>
          <a:custGeom>
            <a:avLst/>
            <a:gdLst>
              <a:gd name="connsiteX0" fmla="*/ 1022274 w 4159710"/>
              <a:gd name="connsiteY0" fmla="*/ 5419078 h 5786598"/>
              <a:gd name="connsiteX1" fmla="*/ 976163 w 4159710"/>
              <a:gd name="connsiteY1" fmla="*/ 5507455 h 5786598"/>
              <a:gd name="connsiteX2" fmla="*/ 1068385 w 4159710"/>
              <a:gd name="connsiteY2" fmla="*/ 5507455 h 5786598"/>
              <a:gd name="connsiteX3" fmla="*/ 1318025 w 4159710"/>
              <a:gd name="connsiteY3" fmla="*/ 5289802 h 5786598"/>
              <a:gd name="connsiteX4" fmla="*/ 1204463 w 4159710"/>
              <a:gd name="connsiteY4" fmla="*/ 5507455 h 5786598"/>
              <a:gd name="connsiteX5" fmla="*/ 1431587 w 4159710"/>
              <a:gd name="connsiteY5" fmla="*/ 5507455 h 5786598"/>
              <a:gd name="connsiteX6" fmla="*/ 708685 w 4159710"/>
              <a:gd name="connsiteY6" fmla="*/ 5255614 h 5786598"/>
              <a:gd name="connsiteX7" fmla="*/ 577286 w 4159710"/>
              <a:gd name="connsiteY7" fmla="*/ 5507455 h 5786598"/>
              <a:gd name="connsiteX8" fmla="*/ 840085 w 4159710"/>
              <a:gd name="connsiteY8" fmla="*/ 5507455 h 5786598"/>
              <a:gd name="connsiteX9" fmla="*/ 1203875 w 4159710"/>
              <a:gd name="connsiteY9" fmla="*/ 5071022 h 5786598"/>
              <a:gd name="connsiteX10" fmla="*/ 1053938 w 4159710"/>
              <a:gd name="connsiteY10" fmla="*/ 5358390 h 5786598"/>
              <a:gd name="connsiteX11" fmla="*/ 1131714 w 4159710"/>
              <a:gd name="connsiteY11" fmla="*/ 5507455 h 5786598"/>
              <a:gd name="connsiteX12" fmla="*/ 1141134 w 4159710"/>
              <a:gd name="connsiteY12" fmla="*/ 5507455 h 5786598"/>
              <a:gd name="connsiteX13" fmla="*/ 1286361 w 4159710"/>
              <a:gd name="connsiteY13" fmla="*/ 5229113 h 5786598"/>
              <a:gd name="connsiteX14" fmla="*/ 822835 w 4159710"/>
              <a:gd name="connsiteY14" fmla="*/ 5036834 h 5786598"/>
              <a:gd name="connsiteX15" fmla="*/ 740350 w 4159710"/>
              <a:gd name="connsiteY15" fmla="*/ 5194926 h 5786598"/>
              <a:gd name="connsiteX16" fmla="*/ 903414 w 4159710"/>
              <a:gd name="connsiteY16" fmla="*/ 5507455 h 5786598"/>
              <a:gd name="connsiteX17" fmla="*/ 912834 w 4159710"/>
              <a:gd name="connsiteY17" fmla="*/ 5507455 h 5786598"/>
              <a:gd name="connsiteX18" fmla="*/ 990609 w 4159710"/>
              <a:gd name="connsiteY18" fmla="*/ 5358390 h 5786598"/>
              <a:gd name="connsiteX19" fmla="*/ 1451724 w 4159710"/>
              <a:gd name="connsiteY19" fmla="*/ 5033553 h 5786598"/>
              <a:gd name="connsiteX20" fmla="*/ 1355112 w 4159710"/>
              <a:gd name="connsiteY20" fmla="*/ 5218720 h 5786598"/>
              <a:gd name="connsiteX21" fmla="*/ 1505762 w 4159710"/>
              <a:gd name="connsiteY21" fmla="*/ 5507455 h 5786598"/>
              <a:gd name="connsiteX22" fmla="*/ 1698986 w 4159710"/>
              <a:gd name="connsiteY22" fmla="*/ 5507455 h 5786598"/>
              <a:gd name="connsiteX23" fmla="*/ 574986 w 4159710"/>
              <a:gd name="connsiteY23" fmla="*/ 4999366 h 5786598"/>
              <a:gd name="connsiteX24" fmla="*/ 309887 w 4159710"/>
              <a:gd name="connsiteY24" fmla="*/ 5507455 h 5786598"/>
              <a:gd name="connsiteX25" fmla="*/ 503111 w 4159710"/>
              <a:gd name="connsiteY25" fmla="*/ 5507455 h 5786598"/>
              <a:gd name="connsiteX26" fmla="*/ 671598 w 4159710"/>
              <a:gd name="connsiteY26" fmla="*/ 5184533 h 5786598"/>
              <a:gd name="connsiteX27" fmla="*/ 1290352 w 4159710"/>
              <a:gd name="connsiteY27" fmla="*/ 4905281 h 5786598"/>
              <a:gd name="connsiteX28" fmla="*/ 1240962 w 4159710"/>
              <a:gd name="connsiteY28" fmla="*/ 4999940 h 5786598"/>
              <a:gd name="connsiteX29" fmla="*/ 1323448 w 4159710"/>
              <a:gd name="connsiteY29" fmla="*/ 5158032 h 5786598"/>
              <a:gd name="connsiteX30" fmla="*/ 1420060 w 4159710"/>
              <a:gd name="connsiteY30" fmla="*/ 4972866 h 5786598"/>
              <a:gd name="connsiteX31" fmla="*/ 1384797 w 4159710"/>
              <a:gd name="connsiteY31" fmla="*/ 4905281 h 5786598"/>
              <a:gd name="connsiteX32" fmla="*/ 1191573 w 4159710"/>
              <a:gd name="connsiteY32" fmla="*/ 4905281 h 5786598"/>
              <a:gd name="connsiteX33" fmla="*/ 1209298 w 4159710"/>
              <a:gd name="connsiteY33" fmla="*/ 4939252 h 5786598"/>
              <a:gd name="connsiteX34" fmla="*/ 1227023 w 4159710"/>
              <a:gd name="connsiteY34" fmla="*/ 4905281 h 5786598"/>
              <a:gd name="connsiteX35" fmla="*/ 891474 w 4159710"/>
              <a:gd name="connsiteY35" fmla="*/ 4905281 h 5786598"/>
              <a:gd name="connsiteX36" fmla="*/ 854499 w 4159710"/>
              <a:gd name="connsiteY36" fmla="*/ 4976146 h 5786598"/>
              <a:gd name="connsiteX37" fmla="*/ 1022274 w 4159710"/>
              <a:gd name="connsiteY37" fmla="*/ 5297702 h 5786598"/>
              <a:gd name="connsiteX38" fmla="*/ 1172210 w 4159710"/>
              <a:gd name="connsiteY38" fmla="*/ 5010334 h 5786598"/>
              <a:gd name="connsiteX39" fmla="*/ 1117398 w 4159710"/>
              <a:gd name="connsiteY39" fmla="*/ 4905281 h 5786598"/>
              <a:gd name="connsiteX40" fmla="*/ 624075 w 4159710"/>
              <a:gd name="connsiteY40" fmla="*/ 4905281 h 5786598"/>
              <a:gd name="connsiteX41" fmla="*/ 606650 w 4159710"/>
              <a:gd name="connsiteY41" fmla="*/ 4938678 h 5786598"/>
              <a:gd name="connsiteX42" fmla="*/ 703262 w 4159710"/>
              <a:gd name="connsiteY42" fmla="*/ 5123845 h 5786598"/>
              <a:gd name="connsiteX43" fmla="*/ 785748 w 4159710"/>
              <a:gd name="connsiteY43" fmla="*/ 4965752 h 5786598"/>
              <a:gd name="connsiteX44" fmla="*/ 754196 w 4159710"/>
              <a:gd name="connsiteY44" fmla="*/ 4905281 h 5786598"/>
              <a:gd name="connsiteX45" fmla="*/ 1286363 w 4159710"/>
              <a:gd name="connsiteY45" fmla="*/ 4716622 h 5786598"/>
              <a:gd name="connsiteX46" fmla="*/ 1286363 w 4159710"/>
              <a:gd name="connsiteY46" fmla="*/ 4742928 h 5786598"/>
              <a:gd name="connsiteX47" fmla="*/ 1280308 w 4159710"/>
              <a:gd name="connsiteY47" fmla="*/ 4772921 h 5786598"/>
              <a:gd name="connsiteX48" fmla="*/ 1315738 w 4159710"/>
              <a:gd name="connsiteY48" fmla="*/ 4772921 h 5786598"/>
              <a:gd name="connsiteX49" fmla="*/ 760478 w 4159710"/>
              <a:gd name="connsiteY49" fmla="*/ 4643851 h 5786598"/>
              <a:gd name="connsiteX50" fmla="*/ 693135 w 4159710"/>
              <a:gd name="connsiteY50" fmla="*/ 4772921 h 5786598"/>
              <a:gd name="connsiteX51" fmla="*/ 766533 w 4159710"/>
              <a:gd name="connsiteY51" fmla="*/ 4772921 h 5786598"/>
              <a:gd name="connsiteX52" fmla="*/ 760478 w 4159710"/>
              <a:gd name="connsiteY52" fmla="*/ 4742928 h 5786598"/>
              <a:gd name="connsiteX53" fmla="*/ 1286363 w 4159710"/>
              <a:gd name="connsiteY53" fmla="*/ 4116690 h 5786598"/>
              <a:gd name="connsiteX54" fmla="*/ 1286363 w 4159710"/>
              <a:gd name="connsiteY54" fmla="*/ 4574458 h 5786598"/>
              <a:gd name="connsiteX55" fmla="*/ 1389913 w 4159710"/>
              <a:gd name="connsiteY55" fmla="*/ 4772921 h 5786598"/>
              <a:gd name="connsiteX56" fmla="*/ 1441619 w 4159710"/>
              <a:gd name="connsiteY56" fmla="*/ 4772921 h 5786598"/>
              <a:gd name="connsiteX57" fmla="*/ 1441619 w 4159710"/>
              <a:gd name="connsiteY57" fmla="*/ 4116690 h 5786598"/>
              <a:gd name="connsiteX58" fmla="*/ 582362 w 4159710"/>
              <a:gd name="connsiteY58" fmla="*/ 4116689 h 5786598"/>
              <a:gd name="connsiteX59" fmla="*/ 582362 w 4159710"/>
              <a:gd name="connsiteY59" fmla="*/ 4772921 h 5786598"/>
              <a:gd name="connsiteX60" fmla="*/ 618960 w 4159710"/>
              <a:gd name="connsiteY60" fmla="*/ 4772921 h 5786598"/>
              <a:gd name="connsiteX61" fmla="*/ 760478 w 4159710"/>
              <a:gd name="connsiteY61" fmla="*/ 4501687 h 5786598"/>
              <a:gd name="connsiteX62" fmla="*/ 760478 w 4159710"/>
              <a:gd name="connsiteY62" fmla="*/ 4116689 h 5786598"/>
              <a:gd name="connsiteX63" fmla="*/ 1286363 w 4159710"/>
              <a:gd name="connsiteY63" fmla="*/ 3949802 h 5786598"/>
              <a:gd name="connsiteX64" fmla="*/ 1286363 w 4159710"/>
              <a:gd name="connsiteY64" fmla="*/ 4070970 h 5786598"/>
              <a:gd name="connsiteX65" fmla="*/ 1441619 w 4159710"/>
              <a:gd name="connsiteY65" fmla="*/ 4070970 h 5786598"/>
              <a:gd name="connsiteX66" fmla="*/ 1441619 w 4159710"/>
              <a:gd name="connsiteY66" fmla="*/ 3949802 h 5786598"/>
              <a:gd name="connsiteX67" fmla="*/ 582362 w 4159710"/>
              <a:gd name="connsiteY67" fmla="*/ 3949801 h 5786598"/>
              <a:gd name="connsiteX68" fmla="*/ 582362 w 4159710"/>
              <a:gd name="connsiteY68" fmla="*/ 4070970 h 5786598"/>
              <a:gd name="connsiteX69" fmla="*/ 760478 w 4159710"/>
              <a:gd name="connsiteY69" fmla="*/ 4070970 h 5786598"/>
              <a:gd name="connsiteX70" fmla="*/ 760478 w 4159710"/>
              <a:gd name="connsiteY70" fmla="*/ 3949801 h 5786598"/>
              <a:gd name="connsiteX71" fmla="*/ 1286363 w 4159710"/>
              <a:gd name="connsiteY71" fmla="*/ 3781025 h 5786598"/>
              <a:gd name="connsiteX72" fmla="*/ 1286363 w 4159710"/>
              <a:gd name="connsiteY72" fmla="*/ 3904082 h 5786598"/>
              <a:gd name="connsiteX73" fmla="*/ 1441619 w 4159710"/>
              <a:gd name="connsiteY73" fmla="*/ 3904082 h 5786598"/>
              <a:gd name="connsiteX74" fmla="*/ 1441619 w 4159710"/>
              <a:gd name="connsiteY74" fmla="*/ 3781025 h 5786598"/>
              <a:gd name="connsiteX75" fmla="*/ 582362 w 4159710"/>
              <a:gd name="connsiteY75" fmla="*/ 3781025 h 5786598"/>
              <a:gd name="connsiteX76" fmla="*/ 582362 w 4159710"/>
              <a:gd name="connsiteY76" fmla="*/ 3904082 h 5786598"/>
              <a:gd name="connsiteX77" fmla="*/ 760478 w 4159710"/>
              <a:gd name="connsiteY77" fmla="*/ 3904082 h 5786598"/>
              <a:gd name="connsiteX78" fmla="*/ 760478 w 4159710"/>
              <a:gd name="connsiteY78" fmla="*/ 3781025 h 5786598"/>
              <a:gd name="connsiteX79" fmla="*/ 1174823 w 4159710"/>
              <a:gd name="connsiteY79" fmla="*/ 2986866 h 5786598"/>
              <a:gd name="connsiteX80" fmla="*/ 1154863 w 4159710"/>
              <a:gd name="connsiteY80" fmla="*/ 3006826 h 5786598"/>
              <a:gd name="connsiteX81" fmla="*/ 1154863 w 4159710"/>
              <a:gd name="connsiteY81" fmla="*/ 3388285 h 5786598"/>
              <a:gd name="connsiteX82" fmla="*/ 1174823 w 4159710"/>
              <a:gd name="connsiteY82" fmla="*/ 3408245 h 5786598"/>
              <a:gd name="connsiteX83" fmla="*/ 1254662 w 4159710"/>
              <a:gd name="connsiteY83" fmla="*/ 3408245 h 5786598"/>
              <a:gd name="connsiteX84" fmla="*/ 1274622 w 4159710"/>
              <a:gd name="connsiteY84" fmla="*/ 3388285 h 5786598"/>
              <a:gd name="connsiteX85" fmla="*/ 1274622 w 4159710"/>
              <a:gd name="connsiteY85" fmla="*/ 3006826 h 5786598"/>
              <a:gd name="connsiteX86" fmla="*/ 1254662 w 4159710"/>
              <a:gd name="connsiteY86" fmla="*/ 2986866 h 5786598"/>
              <a:gd name="connsiteX87" fmla="*/ 694919 w 4159710"/>
              <a:gd name="connsiteY87" fmla="*/ 2986866 h 5786598"/>
              <a:gd name="connsiteX88" fmla="*/ 678402 w 4159710"/>
              <a:gd name="connsiteY88" fmla="*/ 3003383 h 5786598"/>
              <a:gd name="connsiteX89" fmla="*/ 678402 w 4159710"/>
              <a:gd name="connsiteY89" fmla="*/ 3391728 h 5786598"/>
              <a:gd name="connsiteX90" fmla="*/ 694919 w 4159710"/>
              <a:gd name="connsiteY90" fmla="*/ 3408245 h 5786598"/>
              <a:gd name="connsiteX91" fmla="*/ 760984 w 4159710"/>
              <a:gd name="connsiteY91" fmla="*/ 3408245 h 5786598"/>
              <a:gd name="connsiteX92" fmla="*/ 777501 w 4159710"/>
              <a:gd name="connsiteY92" fmla="*/ 3391728 h 5786598"/>
              <a:gd name="connsiteX93" fmla="*/ 777501 w 4159710"/>
              <a:gd name="connsiteY93" fmla="*/ 3003383 h 5786598"/>
              <a:gd name="connsiteX94" fmla="*/ 760984 w 4159710"/>
              <a:gd name="connsiteY94" fmla="*/ 2986866 h 5786598"/>
              <a:gd name="connsiteX95" fmla="*/ 502584 w 4159710"/>
              <a:gd name="connsiteY95" fmla="*/ 2986866 h 5786598"/>
              <a:gd name="connsiteX96" fmla="*/ 486067 w 4159710"/>
              <a:gd name="connsiteY96" fmla="*/ 3003383 h 5786598"/>
              <a:gd name="connsiteX97" fmla="*/ 486067 w 4159710"/>
              <a:gd name="connsiteY97" fmla="*/ 3391728 h 5786598"/>
              <a:gd name="connsiteX98" fmla="*/ 502584 w 4159710"/>
              <a:gd name="connsiteY98" fmla="*/ 3408245 h 5786598"/>
              <a:gd name="connsiteX99" fmla="*/ 568649 w 4159710"/>
              <a:gd name="connsiteY99" fmla="*/ 3408245 h 5786598"/>
              <a:gd name="connsiteX100" fmla="*/ 585166 w 4159710"/>
              <a:gd name="connsiteY100" fmla="*/ 3391728 h 5786598"/>
              <a:gd name="connsiteX101" fmla="*/ 585166 w 4159710"/>
              <a:gd name="connsiteY101" fmla="*/ 3003383 h 5786598"/>
              <a:gd name="connsiteX102" fmla="*/ 568649 w 4159710"/>
              <a:gd name="connsiteY102" fmla="*/ 2986866 h 5786598"/>
              <a:gd name="connsiteX103" fmla="*/ 310249 w 4159710"/>
              <a:gd name="connsiteY103" fmla="*/ 2986866 h 5786598"/>
              <a:gd name="connsiteX104" fmla="*/ 293732 w 4159710"/>
              <a:gd name="connsiteY104" fmla="*/ 3003383 h 5786598"/>
              <a:gd name="connsiteX105" fmla="*/ 293732 w 4159710"/>
              <a:gd name="connsiteY105" fmla="*/ 3391728 h 5786598"/>
              <a:gd name="connsiteX106" fmla="*/ 310249 w 4159710"/>
              <a:gd name="connsiteY106" fmla="*/ 3408245 h 5786598"/>
              <a:gd name="connsiteX107" fmla="*/ 376314 w 4159710"/>
              <a:gd name="connsiteY107" fmla="*/ 3408245 h 5786598"/>
              <a:gd name="connsiteX108" fmla="*/ 392831 w 4159710"/>
              <a:gd name="connsiteY108" fmla="*/ 3391728 h 5786598"/>
              <a:gd name="connsiteX109" fmla="*/ 392831 w 4159710"/>
              <a:gd name="connsiteY109" fmla="*/ 3003383 h 5786598"/>
              <a:gd name="connsiteX110" fmla="*/ 376314 w 4159710"/>
              <a:gd name="connsiteY110" fmla="*/ 2986866 h 5786598"/>
              <a:gd name="connsiteX111" fmla="*/ 871284 w 4159710"/>
              <a:gd name="connsiteY111" fmla="*/ 2156869 h 5786598"/>
              <a:gd name="connsiteX112" fmla="*/ 249133 w 4159710"/>
              <a:gd name="connsiteY112" fmla="*/ 2819733 h 5786598"/>
              <a:gd name="connsiteX113" fmla="*/ 830389 w 4159710"/>
              <a:gd name="connsiteY113" fmla="*/ 2819733 h 5786598"/>
              <a:gd name="connsiteX114" fmla="*/ 1322149 w 4159710"/>
              <a:gd name="connsiteY114" fmla="*/ 1457297 h 5786598"/>
              <a:gd name="connsiteX115" fmla="*/ 1134233 w 4159710"/>
              <a:gd name="connsiteY115" fmla="*/ 1473712 h 5786598"/>
              <a:gd name="connsiteX116" fmla="*/ 1155963 w 4159710"/>
              <a:gd name="connsiteY116" fmla="*/ 1825935 h 5786598"/>
              <a:gd name="connsiteX117" fmla="*/ 1248284 w 4159710"/>
              <a:gd name="connsiteY117" fmla="*/ 1825935 h 5786598"/>
              <a:gd name="connsiteX118" fmla="*/ 1257606 w 4159710"/>
              <a:gd name="connsiteY118" fmla="*/ 1835257 h 5786598"/>
              <a:gd name="connsiteX119" fmla="*/ 1257606 w 4159710"/>
              <a:gd name="connsiteY119" fmla="*/ 1872543 h 5786598"/>
              <a:gd name="connsiteX120" fmla="*/ 1248284 w 4159710"/>
              <a:gd name="connsiteY120" fmla="*/ 1881866 h 5786598"/>
              <a:gd name="connsiteX121" fmla="*/ 1159414 w 4159710"/>
              <a:gd name="connsiteY121" fmla="*/ 1881866 h 5786598"/>
              <a:gd name="connsiteX122" fmla="*/ 1170086 w 4159710"/>
              <a:gd name="connsiteY122" fmla="*/ 2054855 h 5786598"/>
              <a:gd name="connsiteX123" fmla="*/ 1233364 w 4159710"/>
              <a:gd name="connsiteY123" fmla="*/ 2054855 h 5786598"/>
              <a:gd name="connsiteX124" fmla="*/ 1247840 w 4159710"/>
              <a:gd name="connsiteY124" fmla="*/ 2069332 h 5786598"/>
              <a:gd name="connsiteX125" fmla="*/ 1247840 w 4159710"/>
              <a:gd name="connsiteY125" fmla="*/ 2127235 h 5786598"/>
              <a:gd name="connsiteX126" fmla="*/ 1233364 w 4159710"/>
              <a:gd name="connsiteY126" fmla="*/ 2141711 h 5786598"/>
              <a:gd name="connsiteX127" fmla="*/ 1175445 w 4159710"/>
              <a:gd name="connsiteY127" fmla="*/ 2141711 h 5786598"/>
              <a:gd name="connsiteX128" fmla="*/ 1217275 w 4159710"/>
              <a:gd name="connsiteY128" fmla="*/ 2819733 h 5786598"/>
              <a:gd name="connsiteX129" fmla="*/ 1538655 w 4159710"/>
              <a:gd name="connsiteY129" fmla="*/ 2819733 h 5786598"/>
              <a:gd name="connsiteX130" fmla="*/ 1538655 w 4159710"/>
              <a:gd name="connsiteY130" fmla="*/ 2916015 h 5786598"/>
              <a:gd name="connsiteX131" fmla="*/ 1834975 w 4159710"/>
              <a:gd name="connsiteY131" fmla="*/ 2426775 h 5786598"/>
              <a:gd name="connsiteX132" fmla="*/ 2470117 w 4159710"/>
              <a:gd name="connsiteY132" fmla="*/ 140636 h 5786598"/>
              <a:gd name="connsiteX133" fmla="*/ 2450688 w 4159710"/>
              <a:gd name="connsiteY133" fmla="*/ 169453 h 5786598"/>
              <a:gd name="connsiteX134" fmla="*/ 2380499 w 4159710"/>
              <a:gd name="connsiteY134" fmla="*/ 198526 h 5786598"/>
              <a:gd name="connsiteX135" fmla="*/ 2341862 w 4159710"/>
              <a:gd name="connsiteY135" fmla="*/ 190726 h 5786598"/>
              <a:gd name="connsiteX136" fmla="*/ 2319689 w 4159710"/>
              <a:gd name="connsiteY136" fmla="*/ 175776 h 5786598"/>
              <a:gd name="connsiteX137" fmla="*/ 1188989 w 4159710"/>
              <a:gd name="connsiteY137" fmla="*/ 1308426 h 5786598"/>
              <a:gd name="connsiteX138" fmla="*/ 1342990 w 4159710"/>
              <a:gd name="connsiteY138" fmla="*/ 1294974 h 5786598"/>
              <a:gd name="connsiteX139" fmla="*/ 1353866 w 4159710"/>
              <a:gd name="connsiteY139" fmla="*/ 1419480 h 5786598"/>
              <a:gd name="connsiteX140" fmla="*/ 1862584 w 4159710"/>
              <a:gd name="connsiteY140" fmla="*/ 2381191 h 5786598"/>
              <a:gd name="connsiteX141" fmla="*/ 3029209 w 4159710"/>
              <a:gd name="connsiteY141" fmla="*/ 455030 h 5786598"/>
              <a:gd name="connsiteX142" fmla="*/ 2380499 w 4159710"/>
              <a:gd name="connsiteY142" fmla="*/ 0 h 5786598"/>
              <a:gd name="connsiteX143" fmla="*/ 2479762 w 4159710"/>
              <a:gd name="connsiteY143" fmla="*/ 99263 h 5786598"/>
              <a:gd name="connsiteX144" fmla="*/ 2478311 w 4159710"/>
              <a:gd name="connsiteY144" fmla="*/ 106448 h 5786598"/>
              <a:gd name="connsiteX145" fmla="*/ 3219890 w 4159710"/>
              <a:gd name="connsiteY145" fmla="*/ 215733 h 5786598"/>
              <a:gd name="connsiteX146" fmla="*/ 3217054 w 4159710"/>
              <a:gd name="connsiteY146" fmla="*/ 220776 h 5786598"/>
              <a:gd name="connsiteX147" fmla="*/ 4067223 w 4159710"/>
              <a:gd name="connsiteY147" fmla="*/ 1004298 h 5786598"/>
              <a:gd name="connsiteX148" fmla="*/ 4069653 w 4159710"/>
              <a:gd name="connsiteY148" fmla="*/ 1000693 h 5786598"/>
              <a:gd name="connsiteX149" fmla="*/ 4106956 w 4159710"/>
              <a:gd name="connsiteY149" fmla="*/ 985242 h 5786598"/>
              <a:gd name="connsiteX150" fmla="*/ 4159710 w 4159710"/>
              <a:gd name="connsiteY150" fmla="*/ 1037996 h 5786598"/>
              <a:gd name="connsiteX151" fmla="*/ 4106956 w 4159710"/>
              <a:gd name="connsiteY151" fmla="*/ 1090750 h 5786598"/>
              <a:gd name="connsiteX152" fmla="*/ 4054202 w 4159710"/>
              <a:gd name="connsiteY152" fmla="*/ 1037996 h 5786598"/>
              <a:gd name="connsiteX153" fmla="*/ 4058348 w 4159710"/>
              <a:gd name="connsiteY153" fmla="*/ 1017462 h 5786598"/>
              <a:gd name="connsiteX154" fmla="*/ 4060261 w 4159710"/>
              <a:gd name="connsiteY154" fmla="*/ 1014623 h 5786598"/>
              <a:gd name="connsiteX155" fmla="*/ 3137412 w 4159710"/>
              <a:gd name="connsiteY155" fmla="*/ 519074 h 5786598"/>
              <a:gd name="connsiteX156" fmla="*/ 1538655 w 4159710"/>
              <a:gd name="connsiteY156" fmla="*/ 3357254 h 5786598"/>
              <a:gd name="connsiteX157" fmla="*/ 1538655 w 4159710"/>
              <a:gd name="connsiteY157" fmla="*/ 3364856 h 5786598"/>
              <a:gd name="connsiteX158" fmla="*/ 1696915 w 4159710"/>
              <a:gd name="connsiteY158" fmla="*/ 3364856 h 5786598"/>
              <a:gd name="connsiteX159" fmla="*/ 1696915 w 4159710"/>
              <a:gd name="connsiteY159" fmla="*/ 3781025 h 5786598"/>
              <a:gd name="connsiteX160" fmla="*/ 1487338 w 4159710"/>
              <a:gd name="connsiteY160" fmla="*/ 3781025 h 5786598"/>
              <a:gd name="connsiteX161" fmla="*/ 1487338 w 4159710"/>
              <a:gd name="connsiteY161" fmla="*/ 3904082 h 5786598"/>
              <a:gd name="connsiteX162" fmla="*/ 1563403 w 4159710"/>
              <a:gd name="connsiteY162" fmla="*/ 3904082 h 5786598"/>
              <a:gd name="connsiteX163" fmla="*/ 1586263 w 4159710"/>
              <a:gd name="connsiteY163" fmla="*/ 3926942 h 5786598"/>
              <a:gd name="connsiteX164" fmla="*/ 1586262 w 4159710"/>
              <a:gd name="connsiteY164" fmla="*/ 3926942 h 5786598"/>
              <a:gd name="connsiteX165" fmla="*/ 1563402 w 4159710"/>
              <a:gd name="connsiteY165" fmla="*/ 3949802 h 5786598"/>
              <a:gd name="connsiteX166" fmla="*/ 1487338 w 4159710"/>
              <a:gd name="connsiteY166" fmla="*/ 3949802 h 5786598"/>
              <a:gd name="connsiteX167" fmla="*/ 1487338 w 4159710"/>
              <a:gd name="connsiteY167" fmla="*/ 4070970 h 5786598"/>
              <a:gd name="connsiteX168" fmla="*/ 1563403 w 4159710"/>
              <a:gd name="connsiteY168" fmla="*/ 4070970 h 5786598"/>
              <a:gd name="connsiteX169" fmla="*/ 1586263 w 4159710"/>
              <a:gd name="connsiteY169" fmla="*/ 4093830 h 5786598"/>
              <a:gd name="connsiteX170" fmla="*/ 1586262 w 4159710"/>
              <a:gd name="connsiteY170" fmla="*/ 4093830 h 5786598"/>
              <a:gd name="connsiteX171" fmla="*/ 1563402 w 4159710"/>
              <a:gd name="connsiteY171" fmla="*/ 4116690 h 5786598"/>
              <a:gd name="connsiteX172" fmla="*/ 1487338 w 4159710"/>
              <a:gd name="connsiteY172" fmla="*/ 4116690 h 5786598"/>
              <a:gd name="connsiteX173" fmla="*/ 1487338 w 4159710"/>
              <a:gd name="connsiteY173" fmla="*/ 4772921 h 5786598"/>
              <a:gd name="connsiteX174" fmla="*/ 1529674 w 4159710"/>
              <a:gd name="connsiteY174" fmla="*/ 4772921 h 5786598"/>
              <a:gd name="connsiteX175" fmla="*/ 1586262 w 4159710"/>
              <a:gd name="connsiteY175" fmla="*/ 4829509 h 5786598"/>
              <a:gd name="connsiteX176" fmla="*/ 1586262 w 4159710"/>
              <a:gd name="connsiteY176" fmla="*/ 4848693 h 5786598"/>
              <a:gd name="connsiteX177" fmla="*/ 1529674 w 4159710"/>
              <a:gd name="connsiteY177" fmla="*/ 4905281 h 5786598"/>
              <a:gd name="connsiteX178" fmla="*/ 1518652 w 4159710"/>
              <a:gd name="connsiteY178" fmla="*/ 4905281 h 5786598"/>
              <a:gd name="connsiteX179" fmla="*/ 1488812 w 4159710"/>
              <a:gd name="connsiteY179" fmla="*/ 4962472 h 5786598"/>
              <a:gd name="connsiteX180" fmla="*/ 1773161 w 4159710"/>
              <a:gd name="connsiteY180" fmla="*/ 5507455 h 5786598"/>
              <a:gd name="connsiteX181" fmla="*/ 1945385 w 4159710"/>
              <a:gd name="connsiteY181" fmla="*/ 5507455 h 5786598"/>
              <a:gd name="connsiteX182" fmla="*/ 2015377 w 4159710"/>
              <a:gd name="connsiteY182" fmla="*/ 5577447 h 5786598"/>
              <a:gd name="connsiteX183" fmla="*/ 2015377 w 4159710"/>
              <a:gd name="connsiteY183" fmla="*/ 5716606 h 5786598"/>
              <a:gd name="connsiteX184" fmla="*/ 1945385 w 4159710"/>
              <a:gd name="connsiteY184" fmla="*/ 5786598 h 5786598"/>
              <a:gd name="connsiteX185" fmla="*/ 166286 w 4159710"/>
              <a:gd name="connsiteY185" fmla="*/ 5786598 h 5786598"/>
              <a:gd name="connsiteX186" fmla="*/ 96294 w 4159710"/>
              <a:gd name="connsiteY186" fmla="*/ 5716606 h 5786598"/>
              <a:gd name="connsiteX187" fmla="*/ 96294 w 4159710"/>
              <a:gd name="connsiteY187" fmla="*/ 5577447 h 5786598"/>
              <a:gd name="connsiteX188" fmla="*/ 166286 w 4159710"/>
              <a:gd name="connsiteY188" fmla="*/ 5507455 h 5786598"/>
              <a:gd name="connsiteX189" fmla="*/ 235712 w 4159710"/>
              <a:gd name="connsiteY189" fmla="*/ 5507455 h 5786598"/>
              <a:gd name="connsiteX190" fmla="*/ 537898 w 4159710"/>
              <a:gd name="connsiteY190" fmla="*/ 4928284 h 5786598"/>
              <a:gd name="connsiteX191" fmla="*/ 525896 w 4159710"/>
              <a:gd name="connsiteY191" fmla="*/ 4905281 h 5786598"/>
              <a:gd name="connsiteX192" fmla="*/ 517166 w 4159710"/>
              <a:gd name="connsiteY192" fmla="*/ 4905281 h 5786598"/>
              <a:gd name="connsiteX193" fmla="*/ 460578 w 4159710"/>
              <a:gd name="connsiteY193" fmla="*/ 4848693 h 5786598"/>
              <a:gd name="connsiteX194" fmla="*/ 460578 w 4159710"/>
              <a:gd name="connsiteY194" fmla="*/ 4829509 h 5786598"/>
              <a:gd name="connsiteX195" fmla="*/ 517166 w 4159710"/>
              <a:gd name="connsiteY195" fmla="*/ 4772921 h 5786598"/>
              <a:gd name="connsiteX196" fmla="*/ 536643 w 4159710"/>
              <a:gd name="connsiteY196" fmla="*/ 4772921 h 5786598"/>
              <a:gd name="connsiteX197" fmla="*/ 536643 w 4159710"/>
              <a:gd name="connsiteY197" fmla="*/ 4116689 h 5786598"/>
              <a:gd name="connsiteX198" fmla="*/ 483438 w 4159710"/>
              <a:gd name="connsiteY198" fmla="*/ 4116689 h 5786598"/>
              <a:gd name="connsiteX199" fmla="*/ 467274 w 4159710"/>
              <a:gd name="connsiteY199" fmla="*/ 4109993 h 5786598"/>
              <a:gd name="connsiteX200" fmla="*/ 460578 w 4159710"/>
              <a:gd name="connsiteY200" fmla="*/ 4093829 h 5786598"/>
              <a:gd name="connsiteX201" fmla="*/ 467274 w 4159710"/>
              <a:gd name="connsiteY201" fmla="*/ 4077665 h 5786598"/>
              <a:gd name="connsiteX202" fmla="*/ 483438 w 4159710"/>
              <a:gd name="connsiteY202" fmla="*/ 4070970 h 5786598"/>
              <a:gd name="connsiteX203" fmla="*/ 536643 w 4159710"/>
              <a:gd name="connsiteY203" fmla="*/ 4070970 h 5786598"/>
              <a:gd name="connsiteX204" fmla="*/ 536643 w 4159710"/>
              <a:gd name="connsiteY204" fmla="*/ 3949801 h 5786598"/>
              <a:gd name="connsiteX205" fmla="*/ 483438 w 4159710"/>
              <a:gd name="connsiteY205" fmla="*/ 3949801 h 5786598"/>
              <a:gd name="connsiteX206" fmla="*/ 467274 w 4159710"/>
              <a:gd name="connsiteY206" fmla="*/ 3943105 h 5786598"/>
              <a:gd name="connsiteX207" fmla="*/ 460578 w 4159710"/>
              <a:gd name="connsiteY207" fmla="*/ 3926941 h 5786598"/>
              <a:gd name="connsiteX208" fmla="*/ 467274 w 4159710"/>
              <a:gd name="connsiteY208" fmla="*/ 3910777 h 5786598"/>
              <a:gd name="connsiteX209" fmla="*/ 483438 w 4159710"/>
              <a:gd name="connsiteY209" fmla="*/ 3904082 h 5786598"/>
              <a:gd name="connsiteX210" fmla="*/ 536643 w 4159710"/>
              <a:gd name="connsiteY210" fmla="*/ 3904082 h 5786598"/>
              <a:gd name="connsiteX211" fmla="*/ 536643 w 4159710"/>
              <a:gd name="connsiteY211" fmla="*/ 3781025 h 5786598"/>
              <a:gd name="connsiteX212" fmla="*/ 0 w 4159710"/>
              <a:gd name="connsiteY212" fmla="*/ 3781025 h 5786598"/>
              <a:gd name="connsiteX213" fmla="*/ 0 w 4159710"/>
              <a:gd name="connsiteY213" fmla="*/ 3364856 h 5786598"/>
              <a:gd name="connsiteX214" fmla="*/ 1 w 4159710"/>
              <a:gd name="connsiteY214" fmla="*/ 3364856 h 5786598"/>
              <a:gd name="connsiteX215" fmla="*/ 1 w 4159710"/>
              <a:gd name="connsiteY215" fmla="*/ 2819733 h 5786598"/>
              <a:gd name="connsiteX216" fmla="*/ 186431 w 4159710"/>
              <a:gd name="connsiteY216" fmla="*/ 2819733 h 5786598"/>
              <a:gd name="connsiteX217" fmla="*/ 823097 w 4159710"/>
              <a:gd name="connsiteY217" fmla="*/ 2141404 h 5786598"/>
              <a:gd name="connsiteX218" fmla="*/ 813602 w 4159710"/>
              <a:gd name="connsiteY218" fmla="*/ 2137471 h 5786598"/>
              <a:gd name="connsiteX219" fmla="*/ 809362 w 4159710"/>
              <a:gd name="connsiteY219" fmla="*/ 2127235 h 5786598"/>
              <a:gd name="connsiteX220" fmla="*/ 809362 w 4159710"/>
              <a:gd name="connsiteY220" fmla="*/ 2069332 h 5786598"/>
              <a:gd name="connsiteX221" fmla="*/ 823838 w 4159710"/>
              <a:gd name="connsiteY221" fmla="*/ 2054855 h 5786598"/>
              <a:gd name="connsiteX222" fmla="*/ 877577 w 4159710"/>
              <a:gd name="connsiteY222" fmla="*/ 2054855 h 5786598"/>
              <a:gd name="connsiteX223" fmla="*/ 888250 w 4159710"/>
              <a:gd name="connsiteY223" fmla="*/ 1881866 h 5786598"/>
              <a:gd name="connsiteX224" fmla="*/ 828450 w 4159710"/>
              <a:gd name="connsiteY224" fmla="*/ 1881866 h 5786598"/>
              <a:gd name="connsiteX225" fmla="*/ 819128 w 4159710"/>
              <a:gd name="connsiteY225" fmla="*/ 1872543 h 5786598"/>
              <a:gd name="connsiteX226" fmla="*/ 819128 w 4159710"/>
              <a:gd name="connsiteY226" fmla="*/ 1835257 h 5786598"/>
              <a:gd name="connsiteX227" fmla="*/ 828450 w 4159710"/>
              <a:gd name="connsiteY227" fmla="*/ 1825935 h 5786598"/>
              <a:gd name="connsiteX228" fmla="*/ 891700 w 4159710"/>
              <a:gd name="connsiteY228" fmla="*/ 1825935 h 5786598"/>
              <a:gd name="connsiteX229" fmla="*/ 912234 w 4159710"/>
              <a:gd name="connsiteY229" fmla="*/ 1493103 h 5786598"/>
              <a:gd name="connsiteX230" fmla="*/ 860727 w 4159710"/>
              <a:gd name="connsiteY230" fmla="*/ 1497602 h 5786598"/>
              <a:gd name="connsiteX231" fmla="*/ 861169 w 4159710"/>
              <a:gd name="connsiteY231" fmla="*/ 1501090 h 5786598"/>
              <a:gd name="connsiteX232" fmla="*/ 562355 w 4159710"/>
              <a:gd name="connsiteY232" fmla="*/ 1538964 h 5786598"/>
              <a:gd name="connsiteX233" fmla="*/ 573819 w 4159710"/>
              <a:gd name="connsiteY233" fmla="*/ 1582489 h 5786598"/>
              <a:gd name="connsiteX234" fmla="*/ 537257 w 4159710"/>
              <a:gd name="connsiteY234" fmla="*/ 1645198 h 5786598"/>
              <a:gd name="connsiteX235" fmla="*/ 530211 w 4159710"/>
              <a:gd name="connsiteY235" fmla="*/ 1647053 h 5786598"/>
              <a:gd name="connsiteX236" fmla="*/ 476492 w 4159710"/>
              <a:gd name="connsiteY236" fmla="*/ 1628784 h 5786598"/>
              <a:gd name="connsiteX237" fmla="*/ 469491 w 4159710"/>
              <a:gd name="connsiteY237" fmla="*/ 1614538 h 5786598"/>
              <a:gd name="connsiteX238" fmla="*/ 470721 w 4159710"/>
              <a:gd name="connsiteY238" fmla="*/ 1635605 h 5786598"/>
              <a:gd name="connsiteX239" fmla="*/ 430195 w 4159710"/>
              <a:gd name="connsiteY239" fmla="*/ 1681081 h 5786598"/>
              <a:gd name="connsiteX240" fmla="*/ 422631 w 4159710"/>
              <a:gd name="connsiteY240" fmla="*/ 1683073 h 5786598"/>
              <a:gd name="connsiteX241" fmla="*/ 355310 w 4159710"/>
              <a:gd name="connsiteY241" fmla="*/ 1643823 h 5786598"/>
              <a:gd name="connsiteX242" fmla="*/ 315776 w 4159710"/>
              <a:gd name="connsiteY242" fmla="*/ 1493723 h 5786598"/>
              <a:gd name="connsiteX243" fmla="*/ 355027 w 4159710"/>
              <a:gd name="connsiteY243" fmla="*/ 1426402 h 5786598"/>
              <a:gd name="connsiteX244" fmla="*/ 362591 w 4159710"/>
              <a:gd name="connsiteY244" fmla="*/ 1424410 h 5786598"/>
              <a:gd name="connsiteX245" fmla="*/ 420261 w 4159710"/>
              <a:gd name="connsiteY245" fmla="*/ 1444022 h 5786598"/>
              <a:gd name="connsiteX246" fmla="*/ 427578 w 4159710"/>
              <a:gd name="connsiteY246" fmla="*/ 1458912 h 5786598"/>
              <a:gd name="connsiteX247" fmla="*/ 426045 w 4159710"/>
              <a:gd name="connsiteY247" fmla="*/ 1453091 h 5786598"/>
              <a:gd name="connsiteX248" fmla="*/ 462607 w 4159710"/>
              <a:gd name="connsiteY248" fmla="*/ 1390382 h 5786598"/>
              <a:gd name="connsiteX249" fmla="*/ 469653 w 4159710"/>
              <a:gd name="connsiteY249" fmla="*/ 1388526 h 5786598"/>
              <a:gd name="connsiteX250" fmla="*/ 532361 w 4159710"/>
              <a:gd name="connsiteY250" fmla="*/ 1425088 h 5786598"/>
              <a:gd name="connsiteX251" fmla="*/ 549415 w 4159710"/>
              <a:gd name="connsiteY251" fmla="*/ 1489834 h 5786598"/>
              <a:gd name="connsiteX252" fmla="*/ 840002 w 4159710"/>
              <a:gd name="connsiteY252" fmla="*/ 1334084 h 5786598"/>
              <a:gd name="connsiteX253" fmla="*/ 840607 w 4159710"/>
              <a:gd name="connsiteY253" fmla="*/ 1338857 h 5786598"/>
              <a:gd name="connsiteX254" fmla="*/ 1112835 w 4159710"/>
              <a:gd name="connsiteY254" fmla="*/ 1315078 h 5786598"/>
              <a:gd name="connsiteX255" fmla="*/ 2288860 w 4159710"/>
              <a:gd name="connsiteY255" fmla="*/ 137025 h 5786598"/>
              <a:gd name="connsiteX256" fmla="*/ 2281236 w 4159710"/>
              <a:gd name="connsiteY256" fmla="*/ 99263 h 5786598"/>
              <a:gd name="connsiteX257" fmla="*/ 2380499 w 4159710"/>
              <a:gd name="connsiteY257" fmla="*/ 0 h 57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59710" h="5786598">
                <a:moveTo>
                  <a:pt x="1022274" y="5419078"/>
                </a:moveTo>
                <a:lnTo>
                  <a:pt x="976163" y="5507455"/>
                </a:lnTo>
                <a:lnTo>
                  <a:pt x="1068385" y="5507455"/>
                </a:lnTo>
                <a:close/>
                <a:moveTo>
                  <a:pt x="1318025" y="5289802"/>
                </a:moveTo>
                <a:lnTo>
                  <a:pt x="1204463" y="5507455"/>
                </a:lnTo>
                <a:lnTo>
                  <a:pt x="1431587" y="5507455"/>
                </a:lnTo>
                <a:close/>
                <a:moveTo>
                  <a:pt x="708685" y="5255614"/>
                </a:moveTo>
                <a:lnTo>
                  <a:pt x="577286" y="5507455"/>
                </a:lnTo>
                <a:lnTo>
                  <a:pt x="840085" y="5507455"/>
                </a:lnTo>
                <a:close/>
                <a:moveTo>
                  <a:pt x="1203875" y="5071022"/>
                </a:moveTo>
                <a:lnTo>
                  <a:pt x="1053938" y="5358390"/>
                </a:lnTo>
                <a:lnTo>
                  <a:pt x="1131714" y="5507455"/>
                </a:lnTo>
                <a:lnTo>
                  <a:pt x="1141134" y="5507455"/>
                </a:lnTo>
                <a:lnTo>
                  <a:pt x="1286361" y="5229113"/>
                </a:lnTo>
                <a:close/>
                <a:moveTo>
                  <a:pt x="822835" y="5036834"/>
                </a:moveTo>
                <a:lnTo>
                  <a:pt x="740350" y="5194926"/>
                </a:lnTo>
                <a:lnTo>
                  <a:pt x="903414" y="5507455"/>
                </a:lnTo>
                <a:lnTo>
                  <a:pt x="912834" y="5507455"/>
                </a:lnTo>
                <a:lnTo>
                  <a:pt x="990609" y="5358390"/>
                </a:lnTo>
                <a:close/>
                <a:moveTo>
                  <a:pt x="1451724" y="5033553"/>
                </a:moveTo>
                <a:lnTo>
                  <a:pt x="1355112" y="5218720"/>
                </a:lnTo>
                <a:lnTo>
                  <a:pt x="1505762" y="5507455"/>
                </a:lnTo>
                <a:lnTo>
                  <a:pt x="1698986" y="5507455"/>
                </a:lnTo>
                <a:close/>
                <a:moveTo>
                  <a:pt x="574986" y="4999366"/>
                </a:moveTo>
                <a:lnTo>
                  <a:pt x="309887" y="5507455"/>
                </a:lnTo>
                <a:lnTo>
                  <a:pt x="503111" y="5507455"/>
                </a:lnTo>
                <a:lnTo>
                  <a:pt x="671598" y="5184533"/>
                </a:lnTo>
                <a:close/>
                <a:moveTo>
                  <a:pt x="1290352" y="4905281"/>
                </a:moveTo>
                <a:lnTo>
                  <a:pt x="1240962" y="4999940"/>
                </a:lnTo>
                <a:lnTo>
                  <a:pt x="1323448" y="5158032"/>
                </a:lnTo>
                <a:lnTo>
                  <a:pt x="1420060" y="4972866"/>
                </a:lnTo>
                <a:lnTo>
                  <a:pt x="1384797" y="4905281"/>
                </a:lnTo>
                <a:close/>
                <a:moveTo>
                  <a:pt x="1191573" y="4905281"/>
                </a:moveTo>
                <a:lnTo>
                  <a:pt x="1209298" y="4939252"/>
                </a:lnTo>
                <a:lnTo>
                  <a:pt x="1227023" y="4905281"/>
                </a:lnTo>
                <a:close/>
                <a:moveTo>
                  <a:pt x="891474" y="4905281"/>
                </a:moveTo>
                <a:lnTo>
                  <a:pt x="854499" y="4976146"/>
                </a:lnTo>
                <a:lnTo>
                  <a:pt x="1022274" y="5297702"/>
                </a:lnTo>
                <a:lnTo>
                  <a:pt x="1172210" y="5010334"/>
                </a:lnTo>
                <a:lnTo>
                  <a:pt x="1117398" y="4905281"/>
                </a:lnTo>
                <a:close/>
                <a:moveTo>
                  <a:pt x="624075" y="4905281"/>
                </a:moveTo>
                <a:lnTo>
                  <a:pt x="606650" y="4938678"/>
                </a:lnTo>
                <a:lnTo>
                  <a:pt x="703262" y="5123845"/>
                </a:lnTo>
                <a:lnTo>
                  <a:pt x="785748" y="4965752"/>
                </a:lnTo>
                <a:lnTo>
                  <a:pt x="754196" y="4905281"/>
                </a:lnTo>
                <a:close/>
                <a:moveTo>
                  <a:pt x="1286363" y="4716622"/>
                </a:moveTo>
                <a:lnTo>
                  <a:pt x="1286363" y="4742928"/>
                </a:lnTo>
                <a:lnTo>
                  <a:pt x="1280308" y="4772921"/>
                </a:lnTo>
                <a:lnTo>
                  <a:pt x="1315738" y="4772921"/>
                </a:lnTo>
                <a:close/>
                <a:moveTo>
                  <a:pt x="760478" y="4643851"/>
                </a:moveTo>
                <a:lnTo>
                  <a:pt x="693135" y="4772921"/>
                </a:lnTo>
                <a:lnTo>
                  <a:pt x="766533" y="4772921"/>
                </a:lnTo>
                <a:lnTo>
                  <a:pt x="760478" y="4742928"/>
                </a:lnTo>
                <a:close/>
                <a:moveTo>
                  <a:pt x="1286363" y="4116690"/>
                </a:moveTo>
                <a:lnTo>
                  <a:pt x="1286363" y="4574458"/>
                </a:lnTo>
                <a:lnTo>
                  <a:pt x="1389913" y="4772921"/>
                </a:lnTo>
                <a:lnTo>
                  <a:pt x="1441619" y="4772921"/>
                </a:lnTo>
                <a:lnTo>
                  <a:pt x="1441619" y="4116690"/>
                </a:lnTo>
                <a:close/>
                <a:moveTo>
                  <a:pt x="582362" y="4116689"/>
                </a:moveTo>
                <a:lnTo>
                  <a:pt x="582362" y="4772921"/>
                </a:lnTo>
                <a:lnTo>
                  <a:pt x="618960" y="4772921"/>
                </a:lnTo>
                <a:lnTo>
                  <a:pt x="760478" y="4501687"/>
                </a:lnTo>
                <a:lnTo>
                  <a:pt x="760478" y="4116689"/>
                </a:lnTo>
                <a:close/>
                <a:moveTo>
                  <a:pt x="1286363" y="3949802"/>
                </a:moveTo>
                <a:lnTo>
                  <a:pt x="1286363" y="4070970"/>
                </a:lnTo>
                <a:lnTo>
                  <a:pt x="1441619" y="4070970"/>
                </a:lnTo>
                <a:lnTo>
                  <a:pt x="1441619" y="3949802"/>
                </a:lnTo>
                <a:close/>
                <a:moveTo>
                  <a:pt x="582362" y="3949801"/>
                </a:moveTo>
                <a:lnTo>
                  <a:pt x="582362" y="4070970"/>
                </a:lnTo>
                <a:lnTo>
                  <a:pt x="760478" y="4070970"/>
                </a:lnTo>
                <a:lnTo>
                  <a:pt x="760478" y="3949801"/>
                </a:lnTo>
                <a:close/>
                <a:moveTo>
                  <a:pt x="1286363" y="3781025"/>
                </a:moveTo>
                <a:lnTo>
                  <a:pt x="1286363" y="3904082"/>
                </a:lnTo>
                <a:lnTo>
                  <a:pt x="1441619" y="3904082"/>
                </a:lnTo>
                <a:lnTo>
                  <a:pt x="1441619" y="3781025"/>
                </a:lnTo>
                <a:close/>
                <a:moveTo>
                  <a:pt x="582362" y="3781025"/>
                </a:moveTo>
                <a:lnTo>
                  <a:pt x="582362" y="3904082"/>
                </a:lnTo>
                <a:lnTo>
                  <a:pt x="760478" y="3904082"/>
                </a:lnTo>
                <a:lnTo>
                  <a:pt x="760478" y="3781025"/>
                </a:lnTo>
                <a:close/>
                <a:moveTo>
                  <a:pt x="1174823" y="2986866"/>
                </a:moveTo>
                <a:cubicBezTo>
                  <a:pt x="1163799" y="2986866"/>
                  <a:pt x="1154863" y="2995802"/>
                  <a:pt x="1154863" y="3006826"/>
                </a:cubicBezTo>
                <a:lnTo>
                  <a:pt x="1154863" y="3388285"/>
                </a:lnTo>
                <a:cubicBezTo>
                  <a:pt x="1154863" y="3399309"/>
                  <a:pt x="1163799" y="3408245"/>
                  <a:pt x="1174823" y="3408245"/>
                </a:cubicBezTo>
                <a:lnTo>
                  <a:pt x="1254662" y="3408245"/>
                </a:lnTo>
                <a:cubicBezTo>
                  <a:pt x="1265686" y="3408245"/>
                  <a:pt x="1274622" y="3399309"/>
                  <a:pt x="1274622" y="3388285"/>
                </a:cubicBezTo>
                <a:lnTo>
                  <a:pt x="1274622" y="3006826"/>
                </a:lnTo>
                <a:cubicBezTo>
                  <a:pt x="1274622" y="2995802"/>
                  <a:pt x="1265686" y="2986866"/>
                  <a:pt x="1254662" y="2986866"/>
                </a:cubicBezTo>
                <a:close/>
                <a:moveTo>
                  <a:pt x="694919" y="2986866"/>
                </a:moveTo>
                <a:cubicBezTo>
                  <a:pt x="685797" y="2986866"/>
                  <a:pt x="678402" y="2994261"/>
                  <a:pt x="678402" y="3003383"/>
                </a:cubicBezTo>
                <a:lnTo>
                  <a:pt x="678402" y="3391728"/>
                </a:lnTo>
                <a:cubicBezTo>
                  <a:pt x="678402" y="3400850"/>
                  <a:pt x="685797" y="3408245"/>
                  <a:pt x="694919" y="3408245"/>
                </a:cubicBezTo>
                <a:lnTo>
                  <a:pt x="760984" y="3408245"/>
                </a:lnTo>
                <a:cubicBezTo>
                  <a:pt x="770106" y="3408245"/>
                  <a:pt x="777501" y="3400850"/>
                  <a:pt x="777501" y="3391728"/>
                </a:cubicBezTo>
                <a:lnTo>
                  <a:pt x="777501" y="3003383"/>
                </a:lnTo>
                <a:cubicBezTo>
                  <a:pt x="777501" y="2994261"/>
                  <a:pt x="770106" y="2986866"/>
                  <a:pt x="760984" y="2986866"/>
                </a:cubicBezTo>
                <a:close/>
                <a:moveTo>
                  <a:pt x="502584" y="2986866"/>
                </a:moveTo>
                <a:cubicBezTo>
                  <a:pt x="493462" y="2986866"/>
                  <a:pt x="486067" y="2994261"/>
                  <a:pt x="486067" y="3003383"/>
                </a:cubicBezTo>
                <a:lnTo>
                  <a:pt x="486067" y="3391728"/>
                </a:lnTo>
                <a:cubicBezTo>
                  <a:pt x="486067" y="3400850"/>
                  <a:pt x="493462" y="3408245"/>
                  <a:pt x="502584" y="3408245"/>
                </a:cubicBezTo>
                <a:lnTo>
                  <a:pt x="568649" y="3408245"/>
                </a:lnTo>
                <a:cubicBezTo>
                  <a:pt x="577771" y="3408245"/>
                  <a:pt x="585166" y="3400850"/>
                  <a:pt x="585166" y="3391728"/>
                </a:cubicBezTo>
                <a:lnTo>
                  <a:pt x="585166" y="3003383"/>
                </a:lnTo>
                <a:cubicBezTo>
                  <a:pt x="585166" y="2994261"/>
                  <a:pt x="577771" y="2986866"/>
                  <a:pt x="568649" y="2986866"/>
                </a:cubicBezTo>
                <a:close/>
                <a:moveTo>
                  <a:pt x="310249" y="2986866"/>
                </a:moveTo>
                <a:cubicBezTo>
                  <a:pt x="301127" y="2986866"/>
                  <a:pt x="293732" y="2994261"/>
                  <a:pt x="293732" y="3003383"/>
                </a:cubicBezTo>
                <a:lnTo>
                  <a:pt x="293732" y="3391728"/>
                </a:lnTo>
                <a:cubicBezTo>
                  <a:pt x="293732" y="3400850"/>
                  <a:pt x="301127" y="3408245"/>
                  <a:pt x="310249" y="3408245"/>
                </a:cubicBezTo>
                <a:lnTo>
                  <a:pt x="376314" y="3408245"/>
                </a:lnTo>
                <a:cubicBezTo>
                  <a:pt x="385436" y="3408245"/>
                  <a:pt x="392831" y="3400850"/>
                  <a:pt x="392831" y="3391728"/>
                </a:cubicBezTo>
                <a:lnTo>
                  <a:pt x="392831" y="3003383"/>
                </a:lnTo>
                <a:cubicBezTo>
                  <a:pt x="392831" y="2994261"/>
                  <a:pt x="385436" y="2986866"/>
                  <a:pt x="376314" y="2986866"/>
                </a:cubicBezTo>
                <a:close/>
                <a:moveTo>
                  <a:pt x="871284" y="2156869"/>
                </a:moveTo>
                <a:lnTo>
                  <a:pt x="249133" y="2819733"/>
                </a:lnTo>
                <a:lnTo>
                  <a:pt x="830389" y="2819733"/>
                </a:lnTo>
                <a:close/>
                <a:moveTo>
                  <a:pt x="1322149" y="1457297"/>
                </a:moveTo>
                <a:lnTo>
                  <a:pt x="1134233" y="1473712"/>
                </a:lnTo>
                <a:lnTo>
                  <a:pt x="1155963" y="1825935"/>
                </a:lnTo>
                <a:lnTo>
                  <a:pt x="1248284" y="1825935"/>
                </a:lnTo>
                <a:cubicBezTo>
                  <a:pt x="1253432" y="1825935"/>
                  <a:pt x="1257606" y="1830109"/>
                  <a:pt x="1257606" y="1835257"/>
                </a:cubicBezTo>
                <a:lnTo>
                  <a:pt x="1257606" y="1872543"/>
                </a:lnTo>
                <a:cubicBezTo>
                  <a:pt x="1257606" y="1877691"/>
                  <a:pt x="1253432" y="1881866"/>
                  <a:pt x="1248284" y="1881866"/>
                </a:cubicBezTo>
                <a:lnTo>
                  <a:pt x="1159414" y="1881866"/>
                </a:lnTo>
                <a:lnTo>
                  <a:pt x="1170086" y="2054855"/>
                </a:lnTo>
                <a:lnTo>
                  <a:pt x="1233364" y="2054855"/>
                </a:lnTo>
                <a:cubicBezTo>
                  <a:pt x="1241359" y="2054855"/>
                  <a:pt x="1247840" y="2061336"/>
                  <a:pt x="1247840" y="2069332"/>
                </a:cubicBezTo>
                <a:lnTo>
                  <a:pt x="1247840" y="2127235"/>
                </a:lnTo>
                <a:cubicBezTo>
                  <a:pt x="1247840" y="2135230"/>
                  <a:pt x="1241359" y="2141711"/>
                  <a:pt x="1233364" y="2141711"/>
                </a:cubicBezTo>
                <a:lnTo>
                  <a:pt x="1175445" y="2141711"/>
                </a:lnTo>
                <a:lnTo>
                  <a:pt x="1217275" y="2819733"/>
                </a:lnTo>
                <a:lnTo>
                  <a:pt x="1538655" y="2819733"/>
                </a:lnTo>
                <a:lnTo>
                  <a:pt x="1538655" y="2916015"/>
                </a:lnTo>
                <a:lnTo>
                  <a:pt x="1834975" y="2426775"/>
                </a:lnTo>
                <a:close/>
                <a:moveTo>
                  <a:pt x="2470117" y="140636"/>
                </a:moveTo>
                <a:lnTo>
                  <a:pt x="2450688" y="169453"/>
                </a:lnTo>
                <a:cubicBezTo>
                  <a:pt x="2432725" y="187416"/>
                  <a:pt x="2407910" y="198526"/>
                  <a:pt x="2380499" y="198526"/>
                </a:cubicBezTo>
                <a:cubicBezTo>
                  <a:pt x="2366794" y="198526"/>
                  <a:pt x="2353737" y="195749"/>
                  <a:pt x="2341862" y="190726"/>
                </a:cubicBezTo>
                <a:lnTo>
                  <a:pt x="2319689" y="175776"/>
                </a:lnTo>
                <a:lnTo>
                  <a:pt x="1188989" y="1308426"/>
                </a:lnTo>
                <a:lnTo>
                  <a:pt x="1342990" y="1294974"/>
                </a:lnTo>
                <a:lnTo>
                  <a:pt x="1353866" y="1419480"/>
                </a:lnTo>
                <a:lnTo>
                  <a:pt x="1862584" y="2381191"/>
                </a:lnTo>
                <a:lnTo>
                  <a:pt x="3029209" y="455030"/>
                </a:lnTo>
                <a:close/>
                <a:moveTo>
                  <a:pt x="2380499" y="0"/>
                </a:moveTo>
                <a:cubicBezTo>
                  <a:pt x="2435320" y="0"/>
                  <a:pt x="2479762" y="44442"/>
                  <a:pt x="2479762" y="99263"/>
                </a:cubicBezTo>
                <a:lnTo>
                  <a:pt x="2478311" y="106448"/>
                </a:lnTo>
                <a:lnTo>
                  <a:pt x="3219890" y="215733"/>
                </a:lnTo>
                <a:lnTo>
                  <a:pt x="3217054" y="220776"/>
                </a:lnTo>
                <a:lnTo>
                  <a:pt x="4067223" y="1004298"/>
                </a:lnTo>
                <a:lnTo>
                  <a:pt x="4069653" y="1000693"/>
                </a:lnTo>
                <a:cubicBezTo>
                  <a:pt x="4079200" y="991147"/>
                  <a:pt x="4092388" y="985242"/>
                  <a:pt x="4106956" y="985242"/>
                </a:cubicBezTo>
                <a:cubicBezTo>
                  <a:pt x="4136091" y="985242"/>
                  <a:pt x="4159710" y="1008861"/>
                  <a:pt x="4159710" y="1037996"/>
                </a:cubicBezTo>
                <a:cubicBezTo>
                  <a:pt x="4159710" y="1067131"/>
                  <a:pt x="4136091" y="1090750"/>
                  <a:pt x="4106956" y="1090750"/>
                </a:cubicBezTo>
                <a:cubicBezTo>
                  <a:pt x="4077821" y="1090750"/>
                  <a:pt x="4054202" y="1067131"/>
                  <a:pt x="4054202" y="1037996"/>
                </a:cubicBezTo>
                <a:cubicBezTo>
                  <a:pt x="4054202" y="1030713"/>
                  <a:pt x="4055678" y="1023773"/>
                  <a:pt x="4058348" y="1017462"/>
                </a:cubicBezTo>
                <a:lnTo>
                  <a:pt x="4060261" y="1014623"/>
                </a:lnTo>
                <a:lnTo>
                  <a:pt x="3137412" y="519074"/>
                </a:lnTo>
                <a:lnTo>
                  <a:pt x="1538655" y="3357254"/>
                </a:lnTo>
                <a:lnTo>
                  <a:pt x="1538655" y="3364856"/>
                </a:lnTo>
                <a:lnTo>
                  <a:pt x="1696915" y="3364856"/>
                </a:lnTo>
                <a:lnTo>
                  <a:pt x="1696915" y="3781025"/>
                </a:lnTo>
                <a:lnTo>
                  <a:pt x="1487338" y="3781025"/>
                </a:lnTo>
                <a:lnTo>
                  <a:pt x="1487338" y="3904082"/>
                </a:lnTo>
                <a:lnTo>
                  <a:pt x="1563403" y="3904082"/>
                </a:lnTo>
                <a:cubicBezTo>
                  <a:pt x="1576028" y="3904082"/>
                  <a:pt x="1586263" y="3914317"/>
                  <a:pt x="1586263" y="3926942"/>
                </a:cubicBezTo>
                <a:lnTo>
                  <a:pt x="1586262" y="3926942"/>
                </a:lnTo>
                <a:cubicBezTo>
                  <a:pt x="1586262" y="3939567"/>
                  <a:pt x="1576027" y="3949802"/>
                  <a:pt x="1563402" y="3949802"/>
                </a:cubicBezTo>
                <a:lnTo>
                  <a:pt x="1487338" y="3949802"/>
                </a:lnTo>
                <a:lnTo>
                  <a:pt x="1487338" y="4070970"/>
                </a:lnTo>
                <a:lnTo>
                  <a:pt x="1563403" y="4070970"/>
                </a:lnTo>
                <a:cubicBezTo>
                  <a:pt x="1576028" y="4070970"/>
                  <a:pt x="1586263" y="4081205"/>
                  <a:pt x="1586263" y="4093830"/>
                </a:cubicBezTo>
                <a:lnTo>
                  <a:pt x="1586262" y="4093830"/>
                </a:lnTo>
                <a:cubicBezTo>
                  <a:pt x="1586262" y="4106455"/>
                  <a:pt x="1576027" y="4116690"/>
                  <a:pt x="1563402" y="4116690"/>
                </a:cubicBezTo>
                <a:lnTo>
                  <a:pt x="1487338" y="4116690"/>
                </a:lnTo>
                <a:lnTo>
                  <a:pt x="1487338" y="4772921"/>
                </a:lnTo>
                <a:lnTo>
                  <a:pt x="1529674" y="4772921"/>
                </a:lnTo>
                <a:cubicBezTo>
                  <a:pt x="1560927" y="4772921"/>
                  <a:pt x="1586262" y="4798256"/>
                  <a:pt x="1586262" y="4829509"/>
                </a:cubicBezTo>
                <a:lnTo>
                  <a:pt x="1586262" y="4848693"/>
                </a:lnTo>
                <a:cubicBezTo>
                  <a:pt x="1586262" y="4879946"/>
                  <a:pt x="1560927" y="4905281"/>
                  <a:pt x="1529674" y="4905281"/>
                </a:cubicBezTo>
                <a:lnTo>
                  <a:pt x="1518652" y="4905281"/>
                </a:lnTo>
                <a:lnTo>
                  <a:pt x="1488812" y="4962472"/>
                </a:lnTo>
                <a:lnTo>
                  <a:pt x="1773161" y="5507455"/>
                </a:lnTo>
                <a:lnTo>
                  <a:pt x="1945385" y="5507455"/>
                </a:lnTo>
                <a:cubicBezTo>
                  <a:pt x="1984041" y="5507455"/>
                  <a:pt x="2015377" y="5538791"/>
                  <a:pt x="2015377" y="5577447"/>
                </a:cubicBezTo>
                <a:lnTo>
                  <a:pt x="2015377" y="5716606"/>
                </a:lnTo>
                <a:cubicBezTo>
                  <a:pt x="2015377" y="5755262"/>
                  <a:pt x="1984041" y="5786598"/>
                  <a:pt x="1945385" y="5786598"/>
                </a:cubicBezTo>
                <a:lnTo>
                  <a:pt x="166286" y="5786598"/>
                </a:lnTo>
                <a:cubicBezTo>
                  <a:pt x="127630" y="5786598"/>
                  <a:pt x="96294" y="5755262"/>
                  <a:pt x="96294" y="5716606"/>
                </a:cubicBezTo>
                <a:lnTo>
                  <a:pt x="96294" y="5577447"/>
                </a:lnTo>
                <a:cubicBezTo>
                  <a:pt x="96294" y="5538791"/>
                  <a:pt x="127630" y="5507455"/>
                  <a:pt x="166286" y="5507455"/>
                </a:cubicBezTo>
                <a:lnTo>
                  <a:pt x="235712" y="5507455"/>
                </a:lnTo>
                <a:lnTo>
                  <a:pt x="537898" y="4928284"/>
                </a:lnTo>
                <a:lnTo>
                  <a:pt x="525896" y="4905281"/>
                </a:lnTo>
                <a:lnTo>
                  <a:pt x="517166" y="4905281"/>
                </a:lnTo>
                <a:cubicBezTo>
                  <a:pt x="485913" y="4905281"/>
                  <a:pt x="460578" y="4879946"/>
                  <a:pt x="460578" y="4848693"/>
                </a:cubicBezTo>
                <a:lnTo>
                  <a:pt x="460578" y="4829509"/>
                </a:lnTo>
                <a:cubicBezTo>
                  <a:pt x="460578" y="4798256"/>
                  <a:pt x="485913" y="4772921"/>
                  <a:pt x="517166" y="4772921"/>
                </a:cubicBezTo>
                <a:lnTo>
                  <a:pt x="536643" y="4772921"/>
                </a:lnTo>
                <a:lnTo>
                  <a:pt x="536643" y="4116689"/>
                </a:lnTo>
                <a:lnTo>
                  <a:pt x="483438" y="4116689"/>
                </a:lnTo>
                <a:cubicBezTo>
                  <a:pt x="477126" y="4116689"/>
                  <a:pt x="471411" y="4114130"/>
                  <a:pt x="467274" y="4109993"/>
                </a:cubicBezTo>
                <a:lnTo>
                  <a:pt x="460578" y="4093829"/>
                </a:lnTo>
                <a:lnTo>
                  <a:pt x="467274" y="4077665"/>
                </a:lnTo>
                <a:cubicBezTo>
                  <a:pt x="471411" y="4073529"/>
                  <a:pt x="477126" y="4070970"/>
                  <a:pt x="483438" y="4070970"/>
                </a:cubicBezTo>
                <a:lnTo>
                  <a:pt x="536643" y="4070970"/>
                </a:lnTo>
                <a:lnTo>
                  <a:pt x="536643" y="3949801"/>
                </a:lnTo>
                <a:lnTo>
                  <a:pt x="483438" y="3949801"/>
                </a:lnTo>
                <a:cubicBezTo>
                  <a:pt x="477126" y="3949801"/>
                  <a:pt x="471411" y="3947242"/>
                  <a:pt x="467274" y="3943105"/>
                </a:cubicBezTo>
                <a:lnTo>
                  <a:pt x="460578" y="3926941"/>
                </a:lnTo>
                <a:lnTo>
                  <a:pt x="467274" y="3910777"/>
                </a:lnTo>
                <a:cubicBezTo>
                  <a:pt x="471411" y="3906640"/>
                  <a:pt x="477126" y="3904082"/>
                  <a:pt x="483438" y="3904082"/>
                </a:cubicBezTo>
                <a:lnTo>
                  <a:pt x="536643" y="3904082"/>
                </a:lnTo>
                <a:lnTo>
                  <a:pt x="536643" y="3781025"/>
                </a:lnTo>
                <a:lnTo>
                  <a:pt x="0" y="3781025"/>
                </a:lnTo>
                <a:lnTo>
                  <a:pt x="0" y="3364856"/>
                </a:lnTo>
                <a:lnTo>
                  <a:pt x="1" y="3364856"/>
                </a:lnTo>
                <a:lnTo>
                  <a:pt x="1" y="2819733"/>
                </a:lnTo>
                <a:lnTo>
                  <a:pt x="186431" y="2819733"/>
                </a:lnTo>
                <a:lnTo>
                  <a:pt x="823097" y="2141404"/>
                </a:lnTo>
                <a:lnTo>
                  <a:pt x="813602" y="2137471"/>
                </a:lnTo>
                <a:cubicBezTo>
                  <a:pt x="810982" y="2134852"/>
                  <a:pt x="809362" y="2131233"/>
                  <a:pt x="809362" y="2127235"/>
                </a:cubicBezTo>
                <a:lnTo>
                  <a:pt x="809362" y="2069332"/>
                </a:lnTo>
                <a:cubicBezTo>
                  <a:pt x="809362" y="2061336"/>
                  <a:pt x="815843" y="2054855"/>
                  <a:pt x="823838" y="2054855"/>
                </a:cubicBezTo>
                <a:lnTo>
                  <a:pt x="877577" y="2054855"/>
                </a:lnTo>
                <a:lnTo>
                  <a:pt x="888250" y="1881866"/>
                </a:lnTo>
                <a:lnTo>
                  <a:pt x="828450" y="1881866"/>
                </a:lnTo>
                <a:cubicBezTo>
                  <a:pt x="823302" y="1881866"/>
                  <a:pt x="819128" y="1877691"/>
                  <a:pt x="819128" y="1872543"/>
                </a:cubicBezTo>
                <a:lnTo>
                  <a:pt x="819128" y="1835257"/>
                </a:lnTo>
                <a:cubicBezTo>
                  <a:pt x="819128" y="1830109"/>
                  <a:pt x="823302" y="1825935"/>
                  <a:pt x="828450" y="1825935"/>
                </a:cubicBezTo>
                <a:lnTo>
                  <a:pt x="891700" y="1825935"/>
                </a:lnTo>
                <a:lnTo>
                  <a:pt x="912234" y="1493103"/>
                </a:lnTo>
                <a:lnTo>
                  <a:pt x="860727" y="1497602"/>
                </a:lnTo>
                <a:lnTo>
                  <a:pt x="861169" y="1501090"/>
                </a:lnTo>
                <a:lnTo>
                  <a:pt x="562355" y="1538964"/>
                </a:lnTo>
                <a:lnTo>
                  <a:pt x="573819" y="1582489"/>
                </a:lnTo>
                <a:cubicBezTo>
                  <a:pt x="581039" y="1609902"/>
                  <a:pt x="564670" y="1637977"/>
                  <a:pt x="537257" y="1645198"/>
                </a:cubicBezTo>
                <a:lnTo>
                  <a:pt x="530211" y="1647053"/>
                </a:lnTo>
                <a:cubicBezTo>
                  <a:pt x="509651" y="1652468"/>
                  <a:pt x="488719" y="1644615"/>
                  <a:pt x="476492" y="1628784"/>
                </a:cubicBezTo>
                <a:lnTo>
                  <a:pt x="469491" y="1614538"/>
                </a:lnTo>
                <a:lnTo>
                  <a:pt x="470721" y="1635605"/>
                </a:lnTo>
                <a:cubicBezTo>
                  <a:pt x="467670" y="1656861"/>
                  <a:pt x="452267" y="1675268"/>
                  <a:pt x="430195" y="1681081"/>
                </a:cubicBezTo>
                <a:lnTo>
                  <a:pt x="422631" y="1683073"/>
                </a:lnTo>
                <a:cubicBezTo>
                  <a:pt x="393202" y="1690825"/>
                  <a:pt x="363062" y="1673252"/>
                  <a:pt x="355310" y="1643823"/>
                </a:cubicBezTo>
                <a:lnTo>
                  <a:pt x="315776" y="1493723"/>
                </a:lnTo>
                <a:cubicBezTo>
                  <a:pt x="308025" y="1464294"/>
                  <a:pt x="325598" y="1434153"/>
                  <a:pt x="355027" y="1426402"/>
                </a:cubicBezTo>
                <a:lnTo>
                  <a:pt x="362591" y="1424410"/>
                </a:lnTo>
                <a:cubicBezTo>
                  <a:pt x="384663" y="1418597"/>
                  <a:pt x="407134" y="1427028"/>
                  <a:pt x="420261" y="1444022"/>
                </a:cubicBezTo>
                <a:lnTo>
                  <a:pt x="427578" y="1458912"/>
                </a:lnTo>
                <a:lnTo>
                  <a:pt x="426045" y="1453091"/>
                </a:lnTo>
                <a:cubicBezTo>
                  <a:pt x="418825" y="1425678"/>
                  <a:pt x="435194" y="1397602"/>
                  <a:pt x="462607" y="1390382"/>
                </a:cubicBezTo>
                <a:lnTo>
                  <a:pt x="469653" y="1388526"/>
                </a:lnTo>
                <a:cubicBezTo>
                  <a:pt x="497066" y="1381306"/>
                  <a:pt x="525141" y="1397675"/>
                  <a:pt x="532361" y="1425088"/>
                </a:cubicBezTo>
                <a:lnTo>
                  <a:pt x="549415" y="1489834"/>
                </a:lnTo>
                <a:lnTo>
                  <a:pt x="840002" y="1334084"/>
                </a:lnTo>
                <a:lnTo>
                  <a:pt x="840607" y="1338857"/>
                </a:lnTo>
                <a:lnTo>
                  <a:pt x="1112835" y="1315078"/>
                </a:lnTo>
                <a:lnTo>
                  <a:pt x="2288860" y="137025"/>
                </a:lnTo>
                <a:lnTo>
                  <a:pt x="2281236" y="99263"/>
                </a:lnTo>
                <a:cubicBezTo>
                  <a:pt x="2281236" y="44442"/>
                  <a:pt x="2325678" y="0"/>
                  <a:pt x="2380499" y="0"/>
                </a:cubicBezTo>
                <a:close/>
              </a:path>
            </a:pathLst>
          </a:custGeom>
          <a:solidFill>
            <a:srgbClr val="DB8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0378C7E-0B3A-4C9F-A9A0-9731511A682D}"/>
              </a:ext>
            </a:extLst>
          </p:cNvPr>
          <p:cNvGrpSpPr/>
          <p:nvPr/>
        </p:nvGrpSpPr>
        <p:grpSpPr>
          <a:xfrm flipH="1">
            <a:off x="1767287" y="3825216"/>
            <a:ext cx="2800144" cy="2558909"/>
            <a:chOff x="10038248" y="1087963"/>
            <a:chExt cx="3493565" cy="3192589"/>
          </a:xfrm>
          <a:solidFill>
            <a:srgbClr val="7F7F7F"/>
          </a:solidFill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CFDEE77-F3EC-4BBA-B601-A6F606253252}"/>
                </a:ext>
              </a:extLst>
            </p:cNvPr>
            <p:cNvSpPr/>
            <p:nvPr/>
          </p:nvSpPr>
          <p:spPr>
            <a:xfrm>
              <a:off x="10038248" y="2837935"/>
              <a:ext cx="632499" cy="678474"/>
            </a:xfrm>
            <a:custGeom>
              <a:avLst/>
              <a:gdLst>
                <a:gd name="connsiteX0" fmla="*/ 597314 w 638668"/>
                <a:gd name="connsiteY0" fmla="*/ 306119 h 685090"/>
                <a:gd name="connsiteX1" fmla="*/ 597314 w 638668"/>
                <a:gd name="connsiteY1" fmla="*/ 577205 h 685090"/>
                <a:gd name="connsiteX2" fmla="*/ 616698 w 638668"/>
                <a:gd name="connsiteY2" fmla="*/ 572897 h 685090"/>
                <a:gd name="connsiteX3" fmla="*/ 616698 w 638668"/>
                <a:gd name="connsiteY3" fmla="*/ 313155 h 685090"/>
                <a:gd name="connsiteX4" fmla="*/ 561418 w 638668"/>
                <a:gd name="connsiteY4" fmla="*/ 292910 h 685090"/>
                <a:gd name="connsiteX5" fmla="*/ 561418 w 638668"/>
                <a:gd name="connsiteY5" fmla="*/ 585245 h 685090"/>
                <a:gd name="connsiteX6" fmla="*/ 582094 w 638668"/>
                <a:gd name="connsiteY6" fmla="*/ 580651 h 685090"/>
                <a:gd name="connsiteX7" fmla="*/ 582094 w 638668"/>
                <a:gd name="connsiteY7" fmla="*/ 300520 h 685090"/>
                <a:gd name="connsiteX8" fmla="*/ 525522 w 638668"/>
                <a:gd name="connsiteY8" fmla="*/ 279844 h 685090"/>
                <a:gd name="connsiteX9" fmla="*/ 525522 w 638668"/>
                <a:gd name="connsiteY9" fmla="*/ 593286 h 685090"/>
                <a:gd name="connsiteX10" fmla="*/ 546198 w 638668"/>
                <a:gd name="connsiteY10" fmla="*/ 588691 h 685090"/>
                <a:gd name="connsiteX11" fmla="*/ 546198 w 638668"/>
                <a:gd name="connsiteY11" fmla="*/ 287454 h 685090"/>
                <a:gd name="connsiteX12" fmla="*/ 489626 w 638668"/>
                <a:gd name="connsiteY12" fmla="*/ 266778 h 685090"/>
                <a:gd name="connsiteX13" fmla="*/ 489626 w 638668"/>
                <a:gd name="connsiteY13" fmla="*/ 601327 h 685090"/>
                <a:gd name="connsiteX14" fmla="*/ 510303 w 638668"/>
                <a:gd name="connsiteY14" fmla="*/ 596732 h 685090"/>
                <a:gd name="connsiteX15" fmla="*/ 510303 w 638668"/>
                <a:gd name="connsiteY15" fmla="*/ 274244 h 685090"/>
                <a:gd name="connsiteX16" fmla="*/ 453730 w 638668"/>
                <a:gd name="connsiteY16" fmla="*/ 253568 h 685090"/>
                <a:gd name="connsiteX17" fmla="*/ 453730 w 638668"/>
                <a:gd name="connsiteY17" fmla="*/ 609224 h 685090"/>
                <a:gd name="connsiteX18" fmla="*/ 474407 w 638668"/>
                <a:gd name="connsiteY18" fmla="*/ 604629 h 685090"/>
                <a:gd name="connsiteX19" fmla="*/ 474407 w 638668"/>
                <a:gd name="connsiteY19" fmla="*/ 261178 h 685090"/>
                <a:gd name="connsiteX20" fmla="*/ 417835 w 638668"/>
                <a:gd name="connsiteY20" fmla="*/ 240502 h 685090"/>
                <a:gd name="connsiteX21" fmla="*/ 417835 w 638668"/>
                <a:gd name="connsiteY21" fmla="*/ 617265 h 685090"/>
                <a:gd name="connsiteX22" fmla="*/ 438367 w 638668"/>
                <a:gd name="connsiteY22" fmla="*/ 612670 h 685090"/>
                <a:gd name="connsiteX23" fmla="*/ 438367 w 638668"/>
                <a:gd name="connsiteY23" fmla="*/ 248112 h 685090"/>
                <a:gd name="connsiteX24" fmla="*/ 381939 w 638668"/>
                <a:gd name="connsiteY24" fmla="*/ 227436 h 685090"/>
                <a:gd name="connsiteX25" fmla="*/ 381939 w 638668"/>
                <a:gd name="connsiteY25" fmla="*/ 625305 h 685090"/>
                <a:gd name="connsiteX26" fmla="*/ 402471 w 638668"/>
                <a:gd name="connsiteY26" fmla="*/ 620710 h 685090"/>
                <a:gd name="connsiteX27" fmla="*/ 402471 w 638668"/>
                <a:gd name="connsiteY27" fmla="*/ 234902 h 685090"/>
                <a:gd name="connsiteX28" fmla="*/ 345899 w 638668"/>
                <a:gd name="connsiteY28" fmla="*/ 214370 h 685090"/>
                <a:gd name="connsiteX29" fmla="*/ 345899 w 638668"/>
                <a:gd name="connsiteY29" fmla="*/ 633346 h 685090"/>
                <a:gd name="connsiteX30" fmla="*/ 366575 w 638668"/>
                <a:gd name="connsiteY30" fmla="*/ 628751 h 685090"/>
                <a:gd name="connsiteX31" fmla="*/ 366575 w 638668"/>
                <a:gd name="connsiteY31" fmla="*/ 221836 h 685090"/>
                <a:gd name="connsiteX32" fmla="*/ 296650 w 638668"/>
                <a:gd name="connsiteY32" fmla="*/ 196278 h 685090"/>
                <a:gd name="connsiteX33" fmla="*/ 296650 w 638668"/>
                <a:gd name="connsiteY33" fmla="*/ 644258 h 685090"/>
                <a:gd name="connsiteX34" fmla="*/ 330679 w 638668"/>
                <a:gd name="connsiteY34" fmla="*/ 636648 h 685090"/>
                <a:gd name="connsiteX35" fmla="*/ 330679 w 638668"/>
                <a:gd name="connsiteY35" fmla="*/ 208770 h 685090"/>
                <a:gd name="connsiteX36" fmla="*/ 313736 w 638668"/>
                <a:gd name="connsiteY36" fmla="*/ 20102 h 685090"/>
                <a:gd name="connsiteX37" fmla="*/ 122196 w 638668"/>
                <a:gd name="connsiteY37" fmla="*/ 196278 h 685090"/>
                <a:gd name="connsiteX38" fmla="*/ 246827 w 638668"/>
                <a:gd name="connsiteY38" fmla="*/ 152916 h 685090"/>
                <a:gd name="connsiteX39" fmla="*/ 277553 w 638668"/>
                <a:gd name="connsiteY39" fmla="*/ 151768 h 685090"/>
                <a:gd name="connsiteX40" fmla="*/ 396440 w 638668"/>
                <a:gd name="connsiteY40" fmla="*/ 201878 h 685090"/>
                <a:gd name="connsiteX41" fmla="*/ 537152 w 638668"/>
                <a:gd name="connsiteY41" fmla="*/ 262470 h 685090"/>
                <a:gd name="connsiteX42" fmla="*/ 313736 w 638668"/>
                <a:gd name="connsiteY42" fmla="*/ 20102 h 685090"/>
                <a:gd name="connsiteX43" fmla="*/ 311439 w 638668"/>
                <a:gd name="connsiteY43" fmla="*/ 0 h 685090"/>
                <a:gd name="connsiteX44" fmla="*/ 561417 w 638668"/>
                <a:gd name="connsiteY44" fmla="*/ 273526 h 685090"/>
                <a:gd name="connsiteX45" fmla="*/ 622010 w 638668"/>
                <a:gd name="connsiteY45" fmla="*/ 298653 h 685090"/>
                <a:gd name="connsiteX46" fmla="*/ 638665 w 638668"/>
                <a:gd name="connsiteY46" fmla="*/ 324068 h 685090"/>
                <a:gd name="connsiteX47" fmla="*/ 638522 w 638668"/>
                <a:gd name="connsiteY47" fmla="*/ 575913 h 685090"/>
                <a:gd name="connsiteX48" fmla="*/ 625025 w 638668"/>
                <a:gd name="connsiteY48" fmla="*/ 598168 h 685090"/>
                <a:gd name="connsiteX49" fmla="*/ 403763 w 638668"/>
                <a:gd name="connsiteY49" fmla="*/ 657324 h 685090"/>
                <a:gd name="connsiteX50" fmla="*/ 303398 w 638668"/>
                <a:gd name="connsiteY50" fmla="*/ 684174 h 685090"/>
                <a:gd name="connsiteX51" fmla="*/ 282722 w 638668"/>
                <a:gd name="connsiteY51" fmla="*/ 683313 h 685090"/>
                <a:gd name="connsiteX52" fmla="*/ 26713 w 638668"/>
                <a:gd name="connsiteY52" fmla="*/ 587543 h 685090"/>
                <a:gd name="connsiteX53" fmla="*/ 7 w 638668"/>
                <a:gd name="connsiteY53" fmla="*/ 552652 h 685090"/>
                <a:gd name="connsiteX54" fmla="*/ 581 w 638668"/>
                <a:gd name="connsiteY54" fmla="*/ 264337 h 685090"/>
                <a:gd name="connsiteX55" fmla="*/ 22406 w 638668"/>
                <a:gd name="connsiteY55" fmla="*/ 235333 h 685090"/>
                <a:gd name="connsiteX56" fmla="*/ 92044 w 638668"/>
                <a:gd name="connsiteY56" fmla="*/ 206760 h 685090"/>
                <a:gd name="connsiteX57" fmla="*/ 311439 w 638668"/>
                <a:gd name="connsiteY57" fmla="*/ 0 h 68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8668" h="685090">
                  <a:moveTo>
                    <a:pt x="597314" y="306119"/>
                  </a:moveTo>
                  <a:lnTo>
                    <a:pt x="597314" y="577205"/>
                  </a:lnTo>
                  <a:lnTo>
                    <a:pt x="616698" y="572897"/>
                  </a:lnTo>
                  <a:lnTo>
                    <a:pt x="616698" y="313155"/>
                  </a:lnTo>
                  <a:close/>
                  <a:moveTo>
                    <a:pt x="561418" y="292910"/>
                  </a:moveTo>
                  <a:lnTo>
                    <a:pt x="561418" y="585245"/>
                  </a:lnTo>
                  <a:lnTo>
                    <a:pt x="582094" y="580651"/>
                  </a:lnTo>
                  <a:lnTo>
                    <a:pt x="582094" y="300520"/>
                  </a:lnTo>
                  <a:close/>
                  <a:moveTo>
                    <a:pt x="525522" y="279844"/>
                  </a:moveTo>
                  <a:lnTo>
                    <a:pt x="525522" y="593286"/>
                  </a:lnTo>
                  <a:lnTo>
                    <a:pt x="546198" y="588691"/>
                  </a:lnTo>
                  <a:lnTo>
                    <a:pt x="546198" y="287454"/>
                  </a:lnTo>
                  <a:close/>
                  <a:moveTo>
                    <a:pt x="489626" y="266778"/>
                  </a:moveTo>
                  <a:lnTo>
                    <a:pt x="489626" y="601327"/>
                  </a:lnTo>
                  <a:lnTo>
                    <a:pt x="510303" y="596732"/>
                  </a:lnTo>
                  <a:lnTo>
                    <a:pt x="510303" y="274244"/>
                  </a:lnTo>
                  <a:close/>
                  <a:moveTo>
                    <a:pt x="453730" y="253568"/>
                  </a:moveTo>
                  <a:lnTo>
                    <a:pt x="453730" y="609224"/>
                  </a:lnTo>
                  <a:lnTo>
                    <a:pt x="474407" y="604629"/>
                  </a:lnTo>
                  <a:lnTo>
                    <a:pt x="474407" y="261178"/>
                  </a:lnTo>
                  <a:close/>
                  <a:moveTo>
                    <a:pt x="417835" y="240502"/>
                  </a:moveTo>
                  <a:lnTo>
                    <a:pt x="417835" y="617265"/>
                  </a:lnTo>
                  <a:lnTo>
                    <a:pt x="438367" y="612670"/>
                  </a:lnTo>
                  <a:lnTo>
                    <a:pt x="438367" y="248112"/>
                  </a:lnTo>
                  <a:close/>
                  <a:moveTo>
                    <a:pt x="381939" y="227436"/>
                  </a:moveTo>
                  <a:lnTo>
                    <a:pt x="381939" y="625305"/>
                  </a:lnTo>
                  <a:lnTo>
                    <a:pt x="402471" y="620710"/>
                  </a:lnTo>
                  <a:lnTo>
                    <a:pt x="402471" y="234902"/>
                  </a:lnTo>
                  <a:close/>
                  <a:moveTo>
                    <a:pt x="345899" y="214370"/>
                  </a:moveTo>
                  <a:lnTo>
                    <a:pt x="345899" y="633346"/>
                  </a:lnTo>
                  <a:lnTo>
                    <a:pt x="366575" y="628751"/>
                  </a:lnTo>
                  <a:lnTo>
                    <a:pt x="366575" y="221836"/>
                  </a:lnTo>
                  <a:close/>
                  <a:moveTo>
                    <a:pt x="296650" y="196278"/>
                  </a:moveTo>
                  <a:lnTo>
                    <a:pt x="296650" y="644258"/>
                  </a:lnTo>
                  <a:lnTo>
                    <a:pt x="330679" y="636648"/>
                  </a:lnTo>
                  <a:lnTo>
                    <a:pt x="330679" y="208770"/>
                  </a:lnTo>
                  <a:close/>
                  <a:moveTo>
                    <a:pt x="313736" y="20102"/>
                  </a:moveTo>
                  <a:cubicBezTo>
                    <a:pt x="250129" y="80263"/>
                    <a:pt x="184081" y="137696"/>
                    <a:pt x="122196" y="196278"/>
                  </a:cubicBezTo>
                  <a:cubicBezTo>
                    <a:pt x="164410" y="185940"/>
                    <a:pt x="206767" y="165982"/>
                    <a:pt x="246827" y="152916"/>
                  </a:cubicBezTo>
                  <a:cubicBezTo>
                    <a:pt x="256303" y="149901"/>
                    <a:pt x="268651" y="148178"/>
                    <a:pt x="277553" y="151768"/>
                  </a:cubicBezTo>
                  <a:cubicBezTo>
                    <a:pt x="317613" y="167275"/>
                    <a:pt x="356811" y="185079"/>
                    <a:pt x="396440" y="201878"/>
                  </a:cubicBezTo>
                  <a:cubicBezTo>
                    <a:pt x="444253" y="222123"/>
                    <a:pt x="489339" y="242225"/>
                    <a:pt x="537152" y="262470"/>
                  </a:cubicBezTo>
                  <a:cubicBezTo>
                    <a:pt x="537870" y="261465"/>
                    <a:pt x="391128" y="102949"/>
                    <a:pt x="313736" y="20102"/>
                  </a:cubicBezTo>
                  <a:close/>
                  <a:moveTo>
                    <a:pt x="311439" y="0"/>
                  </a:moveTo>
                  <a:cubicBezTo>
                    <a:pt x="311439" y="0"/>
                    <a:pt x="522219" y="228872"/>
                    <a:pt x="561417" y="273526"/>
                  </a:cubicBezTo>
                  <a:cubicBezTo>
                    <a:pt x="590134" y="286592"/>
                    <a:pt x="591857" y="288459"/>
                    <a:pt x="622010" y="298653"/>
                  </a:cubicBezTo>
                  <a:cubicBezTo>
                    <a:pt x="635076" y="303104"/>
                    <a:pt x="638809" y="310571"/>
                    <a:pt x="638665" y="324068"/>
                  </a:cubicBezTo>
                  <a:cubicBezTo>
                    <a:pt x="638091" y="408064"/>
                    <a:pt x="638378" y="491916"/>
                    <a:pt x="638522" y="575913"/>
                  </a:cubicBezTo>
                  <a:cubicBezTo>
                    <a:pt x="638522" y="586394"/>
                    <a:pt x="638953" y="594578"/>
                    <a:pt x="625025" y="598168"/>
                  </a:cubicBezTo>
                  <a:cubicBezTo>
                    <a:pt x="550075" y="617264"/>
                    <a:pt x="478426" y="637366"/>
                    <a:pt x="403763" y="657324"/>
                  </a:cubicBezTo>
                  <a:cubicBezTo>
                    <a:pt x="370308" y="666226"/>
                    <a:pt x="336997" y="675703"/>
                    <a:pt x="303398" y="684174"/>
                  </a:cubicBezTo>
                  <a:cubicBezTo>
                    <a:pt x="296937" y="685754"/>
                    <a:pt x="288753" y="685179"/>
                    <a:pt x="282722" y="683313"/>
                  </a:cubicBezTo>
                  <a:cubicBezTo>
                    <a:pt x="187527" y="652730"/>
                    <a:pt x="118319" y="617983"/>
                    <a:pt x="26713" y="587543"/>
                  </a:cubicBezTo>
                  <a:cubicBezTo>
                    <a:pt x="8765" y="581512"/>
                    <a:pt x="-281" y="573184"/>
                    <a:pt x="7" y="552652"/>
                  </a:cubicBezTo>
                  <a:cubicBezTo>
                    <a:pt x="1012" y="456595"/>
                    <a:pt x="1012" y="360538"/>
                    <a:pt x="581" y="264337"/>
                  </a:cubicBezTo>
                  <a:cubicBezTo>
                    <a:pt x="581" y="247968"/>
                    <a:pt x="6899" y="239784"/>
                    <a:pt x="22406" y="235333"/>
                  </a:cubicBezTo>
                  <a:cubicBezTo>
                    <a:pt x="47102" y="228010"/>
                    <a:pt x="68783" y="217529"/>
                    <a:pt x="92044" y="206760"/>
                  </a:cubicBezTo>
                  <a:cubicBezTo>
                    <a:pt x="106258" y="200155"/>
                    <a:pt x="311726" y="4308"/>
                    <a:pt x="311439" y="0"/>
                  </a:cubicBezTo>
                  <a:close/>
                </a:path>
              </a:pathLst>
            </a:custGeom>
            <a:grpFill/>
            <a:ln w="5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E3E5C07-7A18-48EE-86A2-3B2D4BFDF4C6}"/>
                </a:ext>
              </a:extLst>
            </p:cNvPr>
            <p:cNvGrpSpPr/>
            <p:nvPr/>
          </p:nvGrpSpPr>
          <p:grpSpPr>
            <a:xfrm>
              <a:off x="10112869" y="1087963"/>
              <a:ext cx="3418944" cy="3192589"/>
              <a:chOff x="10112869" y="1087963"/>
              <a:chExt cx="3418944" cy="3192589"/>
            </a:xfrm>
            <a:grpFill/>
          </p:grpSpPr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DBE499E2-4567-4E4B-B6E0-1BBB510765B2}"/>
                  </a:ext>
                </a:extLst>
              </p:cNvPr>
              <p:cNvSpPr/>
              <p:nvPr/>
            </p:nvSpPr>
            <p:spPr>
              <a:xfrm>
                <a:off x="10147853" y="2407464"/>
                <a:ext cx="3383960" cy="8694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C429759-7820-457B-B5F5-ACCC94FEF68F}"/>
                  </a:ext>
                </a:extLst>
              </p:cNvPr>
              <p:cNvSpPr/>
              <p:nvPr/>
            </p:nvSpPr>
            <p:spPr>
              <a:xfrm>
                <a:off x="11772474" y="3314205"/>
                <a:ext cx="1343744" cy="92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5B2D9B8-2D0C-4AE9-9552-3B8F65E8629A}"/>
                  </a:ext>
                </a:extLst>
              </p:cNvPr>
              <p:cNvSpPr/>
              <p:nvPr/>
            </p:nvSpPr>
            <p:spPr>
              <a:xfrm>
                <a:off x="11766761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66B3BAD-2080-42D8-82B2-F0F1A49F6A59}"/>
                  </a:ext>
                </a:extLst>
              </p:cNvPr>
              <p:cNvSpPr/>
              <p:nvPr/>
            </p:nvSpPr>
            <p:spPr>
              <a:xfrm>
                <a:off x="12239858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22C15F5-5980-4A8F-A46A-FF4CF3863AB0}"/>
                  </a:ext>
                </a:extLst>
              </p:cNvPr>
              <p:cNvSpPr/>
              <p:nvPr/>
            </p:nvSpPr>
            <p:spPr>
              <a:xfrm>
                <a:off x="13026689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5A3DF08-ACF2-4515-B6A0-0D0EF2D65962}"/>
                  </a:ext>
                </a:extLst>
              </p:cNvPr>
              <p:cNvSpPr/>
              <p:nvPr/>
            </p:nvSpPr>
            <p:spPr>
              <a:xfrm>
                <a:off x="12523780" y="2451528"/>
                <a:ext cx="77841" cy="1827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C72F8AF-7FE3-4413-B266-C63562674878}"/>
                  </a:ext>
                </a:extLst>
              </p:cNvPr>
              <p:cNvSpPr/>
              <p:nvPr/>
            </p:nvSpPr>
            <p:spPr>
              <a:xfrm rot="2465944">
                <a:off x="12622677" y="2284600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DE4E540-B18D-41DD-9E83-D3ED968E6AB8}"/>
                  </a:ext>
                </a:extLst>
              </p:cNvPr>
              <p:cNvSpPr/>
              <p:nvPr/>
            </p:nvSpPr>
            <p:spPr>
              <a:xfrm rot="658490">
                <a:off x="11863647" y="1255476"/>
                <a:ext cx="64929" cy="10552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D776431-F613-48B6-98AB-5FB8AF81CD2F}"/>
                  </a:ext>
                </a:extLst>
              </p:cNvPr>
              <p:cNvSpPr/>
              <p:nvPr/>
            </p:nvSpPr>
            <p:spPr>
              <a:xfrm rot="20633081">
                <a:off x="12106628" y="1224307"/>
                <a:ext cx="64929" cy="10552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337772B-C94A-4977-8A17-F9CC6A8B5963}"/>
                  </a:ext>
                </a:extLst>
              </p:cNvPr>
              <p:cNvSpPr/>
              <p:nvPr/>
            </p:nvSpPr>
            <p:spPr>
              <a:xfrm rot="19505308">
                <a:off x="12382395" y="1087963"/>
                <a:ext cx="47366" cy="14536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13A4465-9597-41AD-8312-9C372F130268}"/>
                  </a:ext>
                </a:extLst>
              </p:cNvPr>
              <p:cNvSpPr/>
              <p:nvPr/>
            </p:nvSpPr>
            <p:spPr>
              <a:xfrm>
                <a:off x="12417111" y="2056336"/>
                <a:ext cx="962547" cy="3621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337895E5-2573-4F02-86C4-C4AB21BD1A37}"/>
                  </a:ext>
                </a:extLst>
              </p:cNvPr>
              <p:cNvSpPr/>
              <p:nvPr/>
            </p:nvSpPr>
            <p:spPr>
              <a:xfrm rot="3295761" flipH="1">
                <a:off x="11139455" y="771268"/>
                <a:ext cx="36576" cy="20897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F8EBCE15-817A-461A-A88C-38CD5D5ABFFA}"/>
                  </a:ext>
                </a:extLst>
              </p:cNvPr>
              <p:cNvSpPr/>
              <p:nvPr/>
            </p:nvSpPr>
            <p:spPr>
              <a:xfrm>
                <a:off x="11766760" y="2239508"/>
                <a:ext cx="521564" cy="7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: Top Corners Rounded 154">
                <a:extLst>
                  <a:ext uri="{FF2B5EF4-FFF2-40B4-BE49-F238E27FC236}">
                    <a16:creationId xmlns:a16="http://schemas.microsoft.com/office/drawing/2014/main" id="{B1EC0123-FD70-4C9C-8D03-227A68A88DB8}"/>
                  </a:ext>
                </a:extLst>
              </p:cNvPr>
              <p:cNvSpPr/>
              <p:nvPr/>
            </p:nvSpPr>
            <p:spPr>
              <a:xfrm>
                <a:off x="11734846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: Top Corners Rounded 155">
                <a:extLst>
                  <a:ext uri="{FF2B5EF4-FFF2-40B4-BE49-F238E27FC236}">
                    <a16:creationId xmlns:a16="http://schemas.microsoft.com/office/drawing/2014/main" id="{36EC0C47-A43D-4747-A365-89246E4C74A7}"/>
                  </a:ext>
                </a:extLst>
              </p:cNvPr>
              <p:cNvSpPr/>
              <p:nvPr/>
            </p:nvSpPr>
            <p:spPr>
              <a:xfrm>
                <a:off x="12200132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: Top Corners Rounded 156">
                <a:extLst>
                  <a:ext uri="{FF2B5EF4-FFF2-40B4-BE49-F238E27FC236}">
                    <a16:creationId xmlns:a16="http://schemas.microsoft.com/office/drawing/2014/main" id="{5195B99A-5CB5-4727-939D-7689156C095A}"/>
                  </a:ext>
                </a:extLst>
              </p:cNvPr>
              <p:cNvSpPr/>
              <p:nvPr/>
            </p:nvSpPr>
            <p:spPr>
              <a:xfrm>
                <a:off x="12490568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: Top Corners Rounded 157">
                <a:extLst>
                  <a:ext uri="{FF2B5EF4-FFF2-40B4-BE49-F238E27FC236}">
                    <a16:creationId xmlns:a16="http://schemas.microsoft.com/office/drawing/2014/main" id="{1C38FB08-E1B4-4D91-8685-80C55190CBFB}"/>
                  </a:ext>
                </a:extLst>
              </p:cNvPr>
              <p:cNvSpPr/>
              <p:nvPr/>
            </p:nvSpPr>
            <p:spPr>
              <a:xfrm>
                <a:off x="12994775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F580599-FC41-422A-857B-AFC950F4FA5E}"/>
                  </a:ext>
                </a:extLst>
              </p:cNvPr>
              <p:cNvSpPr/>
              <p:nvPr/>
            </p:nvSpPr>
            <p:spPr>
              <a:xfrm rot="2465944">
                <a:off x="12155656" y="2331293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EFF115E-43AC-4091-95BE-3550F92D6778}"/>
                  </a:ext>
                </a:extLst>
              </p:cNvPr>
              <p:cNvSpPr/>
              <p:nvPr/>
            </p:nvSpPr>
            <p:spPr>
              <a:xfrm>
                <a:off x="10326532" y="2433584"/>
                <a:ext cx="45719" cy="4362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6EF42EE-15AD-4F03-8D64-64FB61828538}"/>
                  </a:ext>
                </a:extLst>
              </p:cNvPr>
              <p:cNvSpPr/>
              <p:nvPr/>
            </p:nvSpPr>
            <p:spPr>
              <a:xfrm flipV="1">
                <a:off x="11921107" y="1202428"/>
                <a:ext cx="164311" cy="61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9FC62AF-9B96-4B9C-ACA1-2FBDFB77653D}"/>
              </a:ext>
            </a:extLst>
          </p:cNvPr>
          <p:cNvSpPr/>
          <p:nvPr/>
        </p:nvSpPr>
        <p:spPr>
          <a:xfrm>
            <a:off x="1600400" y="5379250"/>
            <a:ext cx="759428" cy="1056445"/>
          </a:xfrm>
          <a:custGeom>
            <a:avLst/>
            <a:gdLst>
              <a:gd name="connsiteX0" fmla="*/ 1022274 w 4159710"/>
              <a:gd name="connsiteY0" fmla="*/ 5419078 h 5786598"/>
              <a:gd name="connsiteX1" fmla="*/ 976163 w 4159710"/>
              <a:gd name="connsiteY1" fmla="*/ 5507455 h 5786598"/>
              <a:gd name="connsiteX2" fmla="*/ 1068385 w 4159710"/>
              <a:gd name="connsiteY2" fmla="*/ 5507455 h 5786598"/>
              <a:gd name="connsiteX3" fmla="*/ 1318025 w 4159710"/>
              <a:gd name="connsiteY3" fmla="*/ 5289802 h 5786598"/>
              <a:gd name="connsiteX4" fmla="*/ 1204463 w 4159710"/>
              <a:gd name="connsiteY4" fmla="*/ 5507455 h 5786598"/>
              <a:gd name="connsiteX5" fmla="*/ 1431587 w 4159710"/>
              <a:gd name="connsiteY5" fmla="*/ 5507455 h 5786598"/>
              <a:gd name="connsiteX6" fmla="*/ 708685 w 4159710"/>
              <a:gd name="connsiteY6" fmla="*/ 5255614 h 5786598"/>
              <a:gd name="connsiteX7" fmla="*/ 577286 w 4159710"/>
              <a:gd name="connsiteY7" fmla="*/ 5507455 h 5786598"/>
              <a:gd name="connsiteX8" fmla="*/ 840085 w 4159710"/>
              <a:gd name="connsiteY8" fmla="*/ 5507455 h 5786598"/>
              <a:gd name="connsiteX9" fmla="*/ 1203875 w 4159710"/>
              <a:gd name="connsiteY9" fmla="*/ 5071022 h 5786598"/>
              <a:gd name="connsiteX10" fmla="*/ 1053938 w 4159710"/>
              <a:gd name="connsiteY10" fmla="*/ 5358390 h 5786598"/>
              <a:gd name="connsiteX11" fmla="*/ 1131714 w 4159710"/>
              <a:gd name="connsiteY11" fmla="*/ 5507455 h 5786598"/>
              <a:gd name="connsiteX12" fmla="*/ 1141134 w 4159710"/>
              <a:gd name="connsiteY12" fmla="*/ 5507455 h 5786598"/>
              <a:gd name="connsiteX13" fmla="*/ 1286361 w 4159710"/>
              <a:gd name="connsiteY13" fmla="*/ 5229113 h 5786598"/>
              <a:gd name="connsiteX14" fmla="*/ 822835 w 4159710"/>
              <a:gd name="connsiteY14" fmla="*/ 5036834 h 5786598"/>
              <a:gd name="connsiteX15" fmla="*/ 740350 w 4159710"/>
              <a:gd name="connsiteY15" fmla="*/ 5194926 h 5786598"/>
              <a:gd name="connsiteX16" fmla="*/ 903414 w 4159710"/>
              <a:gd name="connsiteY16" fmla="*/ 5507455 h 5786598"/>
              <a:gd name="connsiteX17" fmla="*/ 912834 w 4159710"/>
              <a:gd name="connsiteY17" fmla="*/ 5507455 h 5786598"/>
              <a:gd name="connsiteX18" fmla="*/ 990609 w 4159710"/>
              <a:gd name="connsiteY18" fmla="*/ 5358390 h 5786598"/>
              <a:gd name="connsiteX19" fmla="*/ 1451724 w 4159710"/>
              <a:gd name="connsiteY19" fmla="*/ 5033553 h 5786598"/>
              <a:gd name="connsiteX20" fmla="*/ 1355112 w 4159710"/>
              <a:gd name="connsiteY20" fmla="*/ 5218720 h 5786598"/>
              <a:gd name="connsiteX21" fmla="*/ 1505762 w 4159710"/>
              <a:gd name="connsiteY21" fmla="*/ 5507455 h 5786598"/>
              <a:gd name="connsiteX22" fmla="*/ 1698986 w 4159710"/>
              <a:gd name="connsiteY22" fmla="*/ 5507455 h 5786598"/>
              <a:gd name="connsiteX23" fmla="*/ 574986 w 4159710"/>
              <a:gd name="connsiteY23" fmla="*/ 4999366 h 5786598"/>
              <a:gd name="connsiteX24" fmla="*/ 309887 w 4159710"/>
              <a:gd name="connsiteY24" fmla="*/ 5507455 h 5786598"/>
              <a:gd name="connsiteX25" fmla="*/ 503111 w 4159710"/>
              <a:gd name="connsiteY25" fmla="*/ 5507455 h 5786598"/>
              <a:gd name="connsiteX26" fmla="*/ 671598 w 4159710"/>
              <a:gd name="connsiteY26" fmla="*/ 5184533 h 5786598"/>
              <a:gd name="connsiteX27" fmla="*/ 1290352 w 4159710"/>
              <a:gd name="connsiteY27" fmla="*/ 4905281 h 5786598"/>
              <a:gd name="connsiteX28" fmla="*/ 1240962 w 4159710"/>
              <a:gd name="connsiteY28" fmla="*/ 4999940 h 5786598"/>
              <a:gd name="connsiteX29" fmla="*/ 1323448 w 4159710"/>
              <a:gd name="connsiteY29" fmla="*/ 5158032 h 5786598"/>
              <a:gd name="connsiteX30" fmla="*/ 1420060 w 4159710"/>
              <a:gd name="connsiteY30" fmla="*/ 4972866 h 5786598"/>
              <a:gd name="connsiteX31" fmla="*/ 1384797 w 4159710"/>
              <a:gd name="connsiteY31" fmla="*/ 4905281 h 5786598"/>
              <a:gd name="connsiteX32" fmla="*/ 1191573 w 4159710"/>
              <a:gd name="connsiteY32" fmla="*/ 4905281 h 5786598"/>
              <a:gd name="connsiteX33" fmla="*/ 1209298 w 4159710"/>
              <a:gd name="connsiteY33" fmla="*/ 4939252 h 5786598"/>
              <a:gd name="connsiteX34" fmla="*/ 1227023 w 4159710"/>
              <a:gd name="connsiteY34" fmla="*/ 4905281 h 5786598"/>
              <a:gd name="connsiteX35" fmla="*/ 891474 w 4159710"/>
              <a:gd name="connsiteY35" fmla="*/ 4905281 h 5786598"/>
              <a:gd name="connsiteX36" fmla="*/ 854499 w 4159710"/>
              <a:gd name="connsiteY36" fmla="*/ 4976146 h 5786598"/>
              <a:gd name="connsiteX37" fmla="*/ 1022274 w 4159710"/>
              <a:gd name="connsiteY37" fmla="*/ 5297702 h 5786598"/>
              <a:gd name="connsiteX38" fmla="*/ 1172210 w 4159710"/>
              <a:gd name="connsiteY38" fmla="*/ 5010334 h 5786598"/>
              <a:gd name="connsiteX39" fmla="*/ 1117398 w 4159710"/>
              <a:gd name="connsiteY39" fmla="*/ 4905281 h 5786598"/>
              <a:gd name="connsiteX40" fmla="*/ 624075 w 4159710"/>
              <a:gd name="connsiteY40" fmla="*/ 4905281 h 5786598"/>
              <a:gd name="connsiteX41" fmla="*/ 606650 w 4159710"/>
              <a:gd name="connsiteY41" fmla="*/ 4938678 h 5786598"/>
              <a:gd name="connsiteX42" fmla="*/ 703262 w 4159710"/>
              <a:gd name="connsiteY42" fmla="*/ 5123845 h 5786598"/>
              <a:gd name="connsiteX43" fmla="*/ 785748 w 4159710"/>
              <a:gd name="connsiteY43" fmla="*/ 4965752 h 5786598"/>
              <a:gd name="connsiteX44" fmla="*/ 754196 w 4159710"/>
              <a:gd name="connsiteY44" fmla="*/ 4905281 h 5786598"/>
              <a:gd name="connsiteX45" fmla="*/ 1286363 w 4159710"/>
              <a:gd name="connsiteY45" fmla="*/ 4716622 h 5786598"/>
              <a:gd name="connsiteX46" fmla="*/ 1286363 w 4159710"/>
              <a:gd name="connsiteY46" fmla="*/ 4742928 h 5786598"/>
              <a:gd name="connsiteX47" fmla="*/ 1280308 w 4159710"/>
              <a:gd name="connsiteY47" fmla="*/ 4772921 h 5786598"/>
              <a:gd name="connsiteX48" fmla="*/ 1315738 w 4159710"/>
              <a:gd name="connsiteY48" fmla="*/ 4772921 h 5786598"/>
              <a:gd name="connsiteX49" fmla="*/ 760478 w 4159710"/>
              <a:gd name="connsiteY49" fmla="*/ 4643851 h 5786598"/>
              <a:gd name="connsiteX50" fmla="*/ 693135 w 4159710"/>
              <a:gd name="connsiteY50" fmla="*/ 4772921 h 5786598"/>
              <a:gd name="connsiteX51" fmla="*/ 766533 w 4159710"/>
              <a:gd name="connsiteY51" fmla="*/ 4772921 h 5786598"/>
              <a:gd name="connsiteX52" fmla="*/ 760478 w 4159710"/>
              <a:gd name="connsiteY52" fmla="*/ 4742928 h 5786598"/>
              <a:gd name="connsiteX53" fmla="*/ 1286363 w 4159710"/>
              <a:gd name="connsiteY53" fmla="*/ 4116690 h 5786598"/>
              <a:gd name="connsiteX54" fmla="*/ 1286363 w 4159710"/>
              <a:gd name="connsiteY54" fmla="*/ 4574458 h 5786598"/>
              <a:gd name="connsiteX55" fmla="*/ 1389913 w 4159710"/>
              <a:gd name="connsiteY55" fmla="*/ 4772921 h 5786598"/>
              <a:gd name="connsiteX56" fmla="*/ 1441619 w 4159710"/>
              <a:gd name="connsiteY56" fmla="*/ 4772921 h 5786598"/>
              <a:gd name="connsiteX57" fmla="*/ 1441619 w 4159710"/>
              <a:gd name="connsiteY57" fmla="*/ 4116690 h 5786598"/>
              <a:gd name="connsiteX58" fmla="*/ 582362 w 4159710"/>
              <a:gd name="connsiteY58" fmla="*/ 4116689 h 5786598"/>
              <a:gd name="connsiteX59" fmla="*/ 582362 w 4159710"/>
              <a:gd name="connsiteY59" fmla="*/ 4772921 h 5786598"/>
              <a:gd name="connsiteX60" fmla="*/ 618960 w 4159710"/>
              <a:gd name="connsiteY60" fmla="*/ 4772921 h 5786598"/>
              <a:gd name="connsiteX61" fmla="*/ 760478 w 4159710"/>
              <a:gd name="connsiteY61" fmla="*/ 4501687 h 5786598"/>
              <a:gd name="connsiteX62" fmla="*/ 760478 w 4159710"/>
              <a:gd name="connsiteY62" fmla="*/ 4116689 h 5786598"/>
              <a:gd name="connsiteX63" fmla="*/ 1286363 w 4159710"/>
              <a:gd name="connsiteY63" fmla="*/ 3949802 h 5786598"/>
              <a:gd name="connsiteX64" fmla="*/ 1286363 w 4159710"/>
              <a:gd name="connsiteY64" fmla="*/ 4070970 h 5786598"/>
              <a:gd name="connsiteX65" fmla="*/ 1441619 w 4159710"/>
              <a:gd name="connsiteY65" fmla="*/ 4070970 h 5786598"/>
              <a:gd name="connsiteX66" fmla="*/ 1441619 w 4159710"/>
              <a:gd name="connsiteY66" fmla="*/ 3949802 h 5786598"/>
              <a:gd name="connsiteX67" fmla="*/ 582362 w 4159710"/>
              <a:gd name="connsiteY67" fmla="*/ 3949801 h 5786598"/>
              <a:gd name="connsiteX68" fmla="*/ 582362 w 4159710"/>
              <a:gd name="connsiteY68" fmla="*/ 4070970 h 5786598"/>
              <a:gd name="connsiteX69" fmla="*/ 760478 w 4159710"/>
              <a:gd name="connsiteY69" fmla="*/ 4070970 h 5786598"/>
              <a:gd name="connsiteX70" fmla="*/ 760478 w 4159710"/>
              <a:gd name="connsiteY70" fmla="*/ 3949801 h 5786598"/>
              <a:gd name="connsiteX71" fmla="*/ 1286363 w 4159710"/>
              <a:gd name="connsiteY71" fmla="*/ 3781025 h 5786598"/>
              <a:gd name="connsiteX72" fmla="*/ 1286363 w 4159710"/>
              <a:gd name="connsiteY72" fmla="*/ 3904082 h 5786598"/>
              <a:gd name="connsiteX73" fmla="*/ 1441619 w 4159710"/>
              <a:gd name="connsiteY73" fmla="*/ 3904082 h 5786598"/>
              <a:gd name="connsiteX74" fmla="*/ 1441619 w 4159710"/>
              <a:gd name="connsiteY74" fmla="*/ 3781025 h 5786598"/>
              <a:gd name="connsiteX75" fmla="*/ 582362 w 4159710"/>
              <a:gd name="connsiteY75" fmla="*/ 3781025 h 5786598"/>
              <a:gd name="connsiteX76" fmla="*/ 582362 w 4159710"/>
              <a:gd name="connsiteY76" fmla="*/ 3904082 h 5786598"/>
              <a:gd name="connsiteX77" fmla="*/ 760478 w 4159710"/>
              <a:gd name="connsiteY77" fmla="*/ 3904082 h 5786598"/>
              <a:gd name="connsiteX78" fmla="*/ 760478 w 4159710"/>
              <a:gd name="connsiteY78" fmla="*/ 3781025 h 5786598"/>
              <a:gd name="connsiteX79" fmla="*/ 1174823 w 4159710"/>
              <a:gd name="connsiteY79" fmla="*/ 2986866 h 5786598"/>
              <a:gd name="connsiteX80" fmla="*/ 1154863 w 4159710"/>
              <a:gd name="connsiteY80" fmla="*/ 3006826 h 5786598"/>
              <a:gd name="connsiteX81" fmla="*/ 1154863 w 4159710"/>
              <a:gd name="connsiteY81" fmla="*/ 3388285 h 5786598"/>
              <a:gd name="connsiteX82" fmla="*/ 1174823 w 4159710"/>
              <a:gd name="connsiteY82" fmla="*/ 3408245 h 5786598"/>
              <a:gd name="connsiteX83" fmla="*/ 1254662 w 4159710"/>
              <a:gd name="connsiteY83" fmla="*/ 3408245 h 5786598"/>
              <a:gd name="connsiteX84" fmla="*/ 1274622 w 4159710"/>
              <a:gd name="connsiteY84" fmla="*/ 3388285 h 5786598"/>
              <a:gd name="connsiteX85" fmla="*/ 1274622 w 4159710"/>
              <a:gd name="connsiteY85" fmla="*/ 3006826 h 5786598"/>
              <a:gd name="connsiteX86" fmla="*/ 1254662 w 4159710"/>
              <a:gd name="connsiteY86" fmla="*/ 2986866 h 5786598"/>
              <a:gd name="connsiteX87" fmla="*/ 694919 w 4159710"/>
              <a:gd name="connsiteY87" fmla="*/ 2986866 h 5786598"/>
              <a:gd name="connsiteX88" fmla="*/ 678402 w 4159710"/>
              <a:gd name="connsiteY88" fmla="*/ 3003383 h 5786598"/>
              <a:gd name="connsiteX89" fmla="*/ 678402 w 4159710"/>
              <a:gd name="connsiteY89" fmla="*/ 3391728 h 5786598"/>
              <a:gd name="connsiteX90" fmla="*/ 694919 w 4159710"/>
              <a:gd name="connsiteY90" fmla="*/ 3408245 h 5786598"/>
              <a:gd name="connsiteX91" fmla="*/ 760984 w 4159710"/>
              <a:gd name="connsiteY91" fmla="*/ 3408245 h 5786598"/>
              <a:gd name="connsiteX92" fmla="*/ 777501 w 4159710"/>
              <a:gd name="connsiteY92" fmla="*/ 3391728 h 5786598"/>
              <a:gd name="connsiteX93" fmla="*/ 777501 w 4159710"/>
              <a:gd name="connsiteY93" fmla="*/ 3003383 h 5786598"/>
              <a:gd name="connsiteX94" fmla="*/ 760984 w 4159710"/>
              <a:gd name="connsiteY94" fmla="*/ 2986866 h 5786598"/>
              <a:gd name="connsiteX95" fmla="*/ 502584 w 4159710"/>
              <a:gd name="connsiteY95" fmla="*/ 2986866 h 5786598"/>
              <a:gd name="connsiteX96" fmla="*/ 486067 w 4159710"/>
              <a:gd name="connsiteY96" fmla="*/ 3003383 h 5786598"/>
              <a:gd name="connsiteX97" fmla="*/ 486067 w 4159710"/>
              <a:gd name="connsiteY97" fmla="*/ 3391728 h 5786598"/>
              <a:gd name="connsiteX98" fmla="*/ 502584 w 4159710"/>
              <a:gd name="connsiteY98" fmla="*/ 3408245 h 5786598"/>
              <a:gd name="connsiteX99" fmla="*/ 568649 w 4159710"/>
              <a:gd name="connsiteY99" fmla="*/ 3408245 h 5786598"/>
              <a:gd name="connsiteX100" fmla="*/ 585166 w 4159710"/>
              <a:gd name="connsiteY100" fmla="*/ 3391728 h 5786598"/>
              <a:gd name="connsiteX101" fmla="*/ 585166 w 4159710"/>
              <a:gd name="connsiteY101" fmla="*/ 3003383 h 5786598"/>
              <a:gd name="connsiteX102" fmla="*/ 568649 w 4159710"/>
              <a:gd name="connsiteY102" fmla="*/ 2986866 h 5786598"/>
              <a:gd name="connsiteX103" fmla="*/ 310249 w 4159710"/>
              <a:gd name="connsiteY103" fmla="*/ 2986866 h 5786598"/>
              <a:gd name="connsiteX104" fmla="*/ 293732 w 4159710"/>
              <a:gd name="connsiteY104" fmla="*/ 3003383 h 5786598"/>
              <a:gd name="connsiteX105" fmla="*/ 293732 w 4159710"/>
              <a:gd name="connsiteY105" fmla="*/ 3391728 h 5786598"/>
              <a:gd name="connsiteX106" fmla="*/ 310249 w 4159710"/>
              <a:gd name="connsiteY106" fmla="*/ 3408245 h 5786598"/>
              <a:gd name="connsiteX107" fmla="*/ 376314 w 4159710"/>
              <a:gd name="connsiteY107" fmla="*/ 3408245 h 5786598"/>
              <a:gd name="connsiteX108" fmla="*/ 392831 w 4159710"/>
              <a:gd name="connsiteY108" fmla="*/ 3391728 h 5786598"/>
              <a:gd name="connsiteX109" fmla="*/ 392831 w 4159710"/>
              <a:gd name="connsiteY109" fmla="*/ 3003383 h 5786598"/>
              <a:gd name="connsiteX110" fmla="*/ 376314 w 4159710"/>
              <a:gd name="connsiteY110" fmla="*/ 2986866 h 5786598"/>
              <a:gd name="connsiteX111" fmla="*/ 871284 w 4159710"/>
              <a:gd name="connsiteY111" fmla="*/ 2156869 h 5786598"/>
              <a:gd name="connsiteX112" fmla="*/ 249133 w 4159710"/>
              <a:gd name="connsiteY112" fmla="*/ 2819733 h 5786598"/>
              <a:gd name="connsiteX113" fmla="*/ 830389 w 4159710"/>
              <a:gd name="connsiteY113" fmla="*/ 2819733 h 5786598"/>
              <a:gd name="connsiteX114" fmla="*/ 1322149 w 4159710"/>
              <a:gd name="connsiteY114" fmla="*/ 1457297 h 5786598"/>
              <a:gd name="connsiteX115" fmla="*/ 1134233 w 4159710"/>
              <a:gd name="connsiteY115" fmla="*/ 1473712 h 5786598"/>
              <a:gd name="connsiteX116" fmla="*/ 1155963 w 4159710"/>
              <a:gd name="connsiteY116" fmla="*/ 1825935 h 5786598"/>
              <a:gd name="connsiteX117" fmla="*/ 1248284 w 4159710"/>
              <a:gd name="connsiteY117" fmla="*/ 1825935 h 5786598"/>
              <a:gd name="connsiteX118" fmla="*/ 1257606 w 4159710"/>
              <a:gd name="connsiteY118" fmla="*/ 1835257 h 5786598"/>
              <a:gd name="connsiteX119" fmla="*/ 1257606 w 4159710"/>
              <a:gd name="connsiteY119" fmla="*/ 1872543 h 5786598"/>
              <a:gd name="connsiteX120" fmla="*/ 1248284 w 4159710"/>
              <a:gd name="connsiteY120" fmla="*/ 1881866 h 5786598"/>
              <a:gd name="connsiteX121" fmla="*/ 1159414 w 4159710"/>
              <a:gd name="connsiteY121" fmla="*/ 1881866 h 5786598"/>
              <a:gd name="connsiteX122" fmla="*/ 1170086 w 4159710"/>
              <a:gd name="connsiteY122" fmla="*/ 2054855 h 5786598"/>
              <a:gd name="connsiteX123" fmla="*/ 1233364 w 4159710"/>
              <a:gd name="connsiteY123" fmla="*/ 2054855 h 5786598"/>
              <a:gd name="connsiteX124" fmla="*/ 1247840 w 4159710"/>
              <a:gd name="connsiteY124" fmla="*/ 2069332 h 5786598"/>
              <a:gd name="connsiteX125" fmla="*/ 1247840 w 4159710"/>
              <a:gd name="connsiteY125" fmla="*/ 2127235 h 5786598"/>
              <a:gd name="connsiteX126" fmla="*/ 1233364 w 4159710"/>
              <a:gd name="connsiteY126" fmla="*/ 2141711 h 5786598"/>
              <a:gd name="connsiteX127" fmla="*/ 1175445 w 4159710"/>
              <a:gd name="connsiteY127" fmla="*/ 2141711 h 5786598"/>
              <a:gd name="connsiteX128" fmla="*/ 1217275 w 4159710"/>
              <a:gd name="connsiteY128" fmla="*/ 2819733 h 5786598"/>
              <a:gd name="connsiteX129" fmla="*/ 1538655 w 4159710"/>
              <a:gd name="connsiteY129" fmla="*/ 2819733 h 5786598"/>
              <a:gd name="connsiteX130" fmla="*/ 1538655 w 4159710"/>
              <a:gd name="connsiteY130" fmla="*/ 2916015 h 5786598"/>
              <a:gd name="connsiteX131" fmla="*/ 1834975 w 4159710"/>
              <a:gd name="connsiteY131" fmla="*/ 2426775 h 5786598"/>
              <a:gd name="connsiteX132" fmla="*/ 2470117 w 4159710"/>
              <a:gd name="connsiteY132" fmla="*/ 140636 h 5786598"/>
              <a:gd name="connsiteX133" fmla="*/ 2450688 w 4159710"/>
              <a:gd name="connsiteY133" fmla="*/ 169453 h 5786598"/>
              <a:gd name="connsiteX134" fmla="*/ 2380499 w 4159710"/>
              <a:gd name="connsiteY134" fmla="*/ 198526 h 5786598"/>
              <a:gd name="connsiteX135" fmla="*/ 2341862 w 4159710"/>
              <a:gd name="connsiteY135" fmla="*/ 190726 h 5786598"/>
              <a:gd name="connsiteX136" fmla="*/ 2319689 w 4159710"/>
              <a:gd name="connsiteY136" fmla="*/ 175776 h 5786598"/>
              <a:gd name="connsiteX137" fmla="*/ 1188989 w 4159710"/>
              <a:gd name="connsiteY137" fmla="*/ 1308426 h 5786598"/>
              <a:gd name="connsiteX138" fmla="*/ 1342990 w 4159710"/>
              <a:gd name="connsiteY138" fmla="*/ 1294974 h 5786598"/>
              <a:gd name="connsiteX139" fmla="*/ 1353866 w 4159710"/>
              <a:gd name="connsiteY139" fmla="*/ 1419480 h 5786598"/>
              <a:gd name="connsiteX140" fmla="*/ 1862584 w 4159710"/>
              <a:gd name="connsiteY140" fmla="*/ 2381191 h 5786598"/>
              <a:gd name="connsiteX141" fmla="*/ 3029209 w 4159710"/>
              <a:gd name="connsiteY141" fmla="*/ 455030 h 5786598"/>
              <a:gd name="connsiteX142" fmla="*/ 2380499 w 4159710"/>
              <a:gd name="connsiteY142" fmla="*/ 0 h 5786598"/>
              <a:gd name="connsiteX143" fmla="*/ 2479762 w 4159710"/>
              <a:gd name="connsiteY143" fmla="*/ 99263 h 5786598"/>
              <a:gd name="connsiteX144" fmla="*/ 2478311 w 4159710"/>
              <a:gd name="connsiteY144" fmla="*/ 106448 h 5786598"/>
              <a:gd name="connsiteX145" fmla="*/ 3219890 w 4159710"/>
              <a:gd name="connsiteY145" fmla="*/ 215733 h 5786598"/>
              <a:gd name="connsiteX146" fmla="*/ 3217054 w 4159710"/>
              <a:gd name="connsiteY146" fmla="*/ 220776 h 5786598"/>
              <a:gd name="connsiteX147" fmla="*/ 4067223 w 4159710"/>
              <a:gd name="connsiteY147" fmla="*/ 1004298 h 5786598"/>
              <a:gd name="connsiteX148" fmla="*/ 4069653 w 4159710"/>
              <a:gd name="connsiteY148" fmla="*/ 1000693 h 5786598"/>
              <a:gd name="connsiteX149" fmla="*/ 4106956 w 4159710"/>
              <a:gd name="connsiteY149" fmla="*/ 985242 h 5786598"/>
              <a:gd name="connsiteX150" fmla="*/ 4159710 w 4159710"/>
              <a:gd name="connsiteY150" fmla="*/ 1037996 h 5786598"/>
              <a:gd name="connsiteX151" fmla="*/ 4106956 w 4159710"/>
              <a:gd name="connsiteY151" fmla="*/ 1090750 h 5786598"/>
              <a:gd name="connsiteX152" fmla="*/ 4054202 w 4159710"/>
              <a:gd name="connsiteY152" fmla="*/ 1037996 h 5786598"/>
              <a:gd name="connsiteX153" fmla="*/ 4058348 w 4159710"/>
              <a:gd name="connsiteY153" fmla="*/ 1017462 h 5786598"/>
              <a:gd name="connsiteX154" fmla="*/ 4060261 w 4159710"/>
              <a:gd name="connsiteY154" fmla="*/ 1014623 h 5786598"/>
              <a:gd name="connsiteX155" fmla="*/ 3137412 w 4159710"/>
              <a:gd name="connsiteY155" fmla="*/ 519074 h 5786598"/>
              <a:gd name="connsiteX156" fmla="*/ 1538655 w 4159710"/>
              <a:gd name="connsiteY156" fmla="*/ 3357254 h 5786598"/>
              <a:gd name="connsiteX157" fmla="*/ 1538655 w 4159710"/>
              <a:gd name="connsiteY157" fmla="*/ 3364856 h 5786598"/>
              <a:gd name="connsiteX158" fmla="*/ 1696915 w 4159710"/>
              <a:gd name="connsiteY158" fmla="*/ 3364856 h 5786598"/>
              <a:gd name="connsiteX159" fmla="*/ 1696915 w 4159710"/>
              <a:gd name="connsiteY159" fmla="*/ 3781025 h 5786598"/>
              <a:gd name="connsiteX160" fmla="*/ 1487338 w 4159710"/>
              <a:gd name="connsiteY160" fmla="*/ 3781025 h 5786598"/>
              <a:gd name="connsiteX161" fmla="*/ 1487338 w 4159710"/>
              <a:gd name="connsiteY161" fmla="*/ 3904082 h 5786598"/>
              <a:gd name="connsiteX162" fmla="*/ 1563403 w 4159710"/>
              <a:gd name="connsiteY162" fmla="*/ 3904082 h 5786598"/>
              <a:gd name="connsiteX163" fmla="*/ 1586263 w 4159710"/>
              <a:gd name="connsiteY163" fmla="*/ 3926942 h 5786598"/>
              <a:gd name="connsiteX164" fmla="*/ 1586262 w 4159710"/>
              <a:gd name="connsiteY164" fmla="*/ 3926942 h 5786598"/>
              <a:gd name="connsiteX165" fmla="*/ 1563402 w 4159710"/>
              <a:gd name="connsiteY165" fmla="*/ 3949802 h 5786598"/>
              <a:gd name="connsiteX166" fmla="*/ 1487338 w 4159710"/>
              <a:gd name="connsiteY166" fmla="*/ 3949802 h 5786598"/>
              <a:gd name="connsiteX167" fmla="*/ 1487338 w 4159710"/>
              <a:gd name="connsiteY167" fmla="*/ 4070970 h 5786598"/>
              <a:gd name="connsiteX168" fmla="*/ 1563403 w 4159710"/>
              <a:gd name="connsiteY168" fmla="*/ 4070970 h 5786598"/>
              <a:gd name="connsiteX169" fmla="*/ 1586263 w 4159710"/>
              <a:gd name="connsiteY169" fmla="*/ 4093830 h 5786598"/>
              <a:gd name="connsiteX170" fmla="*/ 1586262 w 4159710"/>
              <a:gd name="connsiteY170" fmla="*/ 4093830 h 5786598"/>
              <a:gd name="connsiteX171" fmla="*/ 1563402 w 4159710"/>
              <a:gd name="connsiteY171" fmla="*/ 4116690 h 5786598"/>
              <a:gd name="connsiteX172" fmla="*/ 1487338 w 4159710"/>
              <a:gd name="connsiteY172" fmla="*/ 4116690 h 5786598"/>
              <a:gd name="connsiteX173" fmla="*/ 1487338 w 4159710"/>
              <a:gd name="connsiteY173" fmla="*/ 4772921 h 5786598"/>
              <a:gd name="connsiteX174" fmla="*/ 1529674 w 4159710"/>
              <a:gd name="connsiteY174" fmla="*/ 4772921 h 5786598"/>
              <a:gd name="connsiteX175" fmla="*/ 1586262 w 4159710"/>
              <a:gd name="connsiteY175" fmla="*/ 4829509 h 5786598"/>
              <a:gd name="connsiteX176" fmla="*/ 1586262 w 4159710"/>
              <a:gd name="connsiteY176" fmla="*/ 4848693 h 5786598"/>
              <a:gd name="connsiteX177" fmla="*/ 1529674 w 4159710"/>
              <a:gd name="connsiteY177" fmla="*/ 4905281 h 5786598"/>
              <a:gd name="connsiteX178" fmla="*/ 1518652 w 4159710"/>
              <a:gd name="connsiteY178" fmla="*/ 4905281 h 5786598"/>
              <a:gd name="connsiteX179" fmla="*/ 1488812 w 4159710"/>
              <a:gd name="connsiteY179" fmla="*/ 4962472 h 5786598"/>
              <a:gd name="connsiteX180" fmla="*/ 1773161 w 4159710"/>
              <a:gd name="connsiteY180" fmla="*/ 5507455 h 5786598"/>
              <a:gd name="connsiteX181" fmla="*/ 1945385 w 4159710"/>
              <a:gd name="connsiteY181" fmla="*/ 5507455 h 5786598"/>
              <a:gd name="connsiteX182" fmla="*/ 2015377 w 4159710"/>
              <a:gd name="connsiteY182" fmla="*/ 5577447 h 5786598"/>
              <a:gd name="connsiteX183" fmla="*/ 2015377 w 4159710"/>
              <a:gd name="connsiteY183" fmla="*/ 5716606 h 5786598"/>
              <a:gd name="connsiteX184" fmla="*/ 1945385 w 4159710"/>
              <a:gd name="connsiteY184" fmla="*/ 5786598 h 5786598"/>
              <a:gd name="connsiteX185" fmla="*/ 166286 w 4159710"/>
              <a:gd name="connsiteY185" fmla="*/ 5786598 h 5786598"/>
              <a:gd name="connsiteX186" fmla="*/ 96294 w 4159710"/>
              <a:gd name="connsiteY186" fmla="*/ 5716606 h 5786598"/>
              <a:gd name="connsiteX187" fmla="*/ 96294 w 4159710"/>
              <a:gd name="connsiteY187" fmla="*/ 5577447 h 5786598"/>
              <a:gd name="connsiteX188" fmla="*/ 166286 w 4159710"/>
              <a:gd name="connsiteY188" fmla="*/ 5507455 h 5786598"/>
              <a:gd name="connsiteX189" fmla="*/ 235712 w 4159710"/>
              <a:gd name="connsiteY189" fmla="*/ 5507455 h 5786598"/>
              <a:gd name="connsiteX190" fmla="*/ 537898 w 4159710"/>
              <a:gd name="connsiteY190" fmla="*/ 4928284 h 5786598"/>
              <a:gd name="connsiteX191" fmla="*/ 525896 w 4159710"/>
              <a:gd name="connsiteY191" fmla="*/ 4905281 h 5786598"/>
              <a:gd name="connsiteX192" fmla="*/ 517166 w 4159710"/>
              <a:gd name="connsiteY192" fmla="*/ 4905281 h 5786598"/>
              <a:gd name="connsiteX193" fmla="*/ 460578 w 4159710"/>
              <a:gd name="connsiteY193" fmla="*/ 4848693 h 5786598"/>
              <a:gd name="connsiteX194" fmla="*/ 460578 w 4159710"/>
              <a:gd name="connsiteY194" fmla="*/ 4829509 h 5786598"/>
              <a:gd name="connsiteX195" fmla="*/ 517166 w 4159710"/>
              <a:gd name="connsiteY195" fmla="*/ 4772921 h 5786598"/>
              <a:gd name="connsiteX196" fmla="*/ 536643 w 4159710"/>
              <a:gd name="connsiteY196" fmla="*/ 4772921 h 5786598"/>
              <a:gd name="connsiteX197" fmla="*/ 536643 w 4159710"/>
              <a:gd name="connsiteY197" fmla="*/ 4116689 h 5786598"/>
              <a:gd name="connsiteX198" fmla="*/ 483438 w 4159710"/>
              <a:gd name="connsiteY198" fmla="*/ 4116689 h 5786598"/>
              <a:gd name="connsiteX199" fmla="*/ 467274 w 4159710"/>
              <a:gd name="connsiteY199" fmla="*/ 4109993 h 5786598"/>
              <a:gd name="connsiteX200" fmla="*/ 460578 w 4159710"/>
              <a:gd name="connsiteY200" fmla="*/ 4093829 h 5786598"/>
              <a:gd name="connsiteX201" fmla="*/ 467274 w 4159710"/>
              <a:gd name="connsiteY201" fmla="*/ 4077665 h 5786598"/>
              <a:gd name="connsiteX202" fmla="*/ 483438 w 4159710"/>
              <a:gd name="connsiteY202" fmla="*/ 4070970 h 5786598"/>
              <a:gd name="connsiteX203" fmla="*/ 536643 w 4159710"/>
              <a:gd name="connsiteY203" fmla="*/ 4070970 h 5786598"/>
              <a:gd name="connsiteX204" fmla="*/ 536643 w 4159710"/>
              <a:gd name="connsiteY204" fmla="*/ 3949801 h 5786598"/>
              <a:gd name="connsiteX205" fmla="*/ 483438 w 4159710"/>
              <a:gd name="connsiteY205" fmla="*/ 3949801 h 5786598"/>
              <a:gd name="connsiteX206" fmla="*/ 467274 w 4159710"/>
              <a:gd name="connsiteY206" fmla="*/ 3943105 h 5786598"/>
              <a:gd name="connsiteX207" fmla="*/ 460578 w 4159710"/>
              <a:gd name="connsiteY207" fmla="*/ 3926941 h 5786598"/>
              <a:gd name="connsiteX208" fmla="*/ 467274 w 4159710"/>
              <a:gd name="connsiteY208" fmla="*/ 3910777 h 5786598"/>
              <a:gd name="connsiteX209" fmla="*/ 483438 w 4159710"/>
              <a:gd name="connsiteY209" fmla="*/ 3904082 h 5786598"/>
              <a:gd name="connsiteX210" fmla="*/ 536643 w 4159710"/>
              <a:gd name="connsiteY210" fmla="*/ 3904082 h 5786598"/>
              <a:gd name="connsiteX211" fmla="*/ 536643 w 4159710"/>
              <a:gd name="connsiteY211" fmla="*/ 3781025 h 5786598"/>
              <a:gd name="connsiteX212" fmla="*/ 0 w 4159710"/>
              <a:gd name="connsiteY212" fmla="*/ 3781025 h 5786598"/>
              <a:gd name="connsiteX213" fmla="*/ 0 w 4159710"/>
              <a:gd name="connsiteY213" fmla="*/ 3364856 h 5786598"/>
              <a:gd name="connsiteX214" fmla="*/ 1 w 4159710"/>
              <a:gd name="connsiteY214" fmla="*/ 3364856 h 5786598"/>
              <a:gd name="connsiteX215" fmla="*/ 1 w 4159710"/>
              <a:gd name="connsiteY215" fmla="*/ 2819733 h 5786598"/>
              <a:gd name="connsiteX216" fmla="*/ 186431 w 4159710"/>
              <a:gd name="connsiteY216" fmla="*/ 2819733 h 5786598"/>
              <a:gd name="connsiteX217" fmla="*/ 823097 w 4159710"/>
              <a:gd name="connsiteY217" fmla="*/ 2141404 h 5786598"/>
              <a:gd name="connsiteX218" fmla="*/ 813602 w 4159710"/>
              <a:gd name="connsiteY218" fmla="*/ 2137471 h 5786598"/>
              <a:gd name="connsiteX219" fmla="*/ 809362 w 4159710"/>
              <a:gd name="connsiteY219" fmla="*/ 2127235 h 5786598"/>
              <a:gd name="connsiteX220" fmla="*/ 809362 w 4159710"/>
              <a:gd name="connsiteY220" fmla="*/ 2069332 h 5786598"/>
              <a:gd name="connsiteX221" fmla="*/ 823838 w 4159710"/>
              <a:gd name="connsiteY221" fmla="*/ 2054855 h 5786598"/>
              <a:gd name="connsiteX222" fmla="*/ 877577 w 4159710"/>
              <a:gd name="connsiteY222" fmla="*/ 2054855 h 5786598"/>
              <a:gd name="connsiteX223" fmla="*/ 888250 w 4159710"/>
              <a:gd name="connsiteY223" fmla="*/ 1881866 h 5786598"/>
              <a:gd name="connsiteX224" fmla="*/ 828450 w 4159710"/>
              <a:gd name="connsiteY224" fmla="*/ 1881866 h 5786598"/>
              <a:gd name="connsiteX225" fmla="*/ 819128 w 4159710"/>
              <a:gd name="connsiteY225" fmla="*/ 1872543 h 5786598"/>
              <a:gd name="connsiteX226" fmla="*/ 819128 w 4159710"/>
              <a:gd name="connsiteY226" fmla="*/ 1835257 h 5786598"/>
              <a:gd name="connsiteX227" fmla="*/ 828450 w 4159710"/>
              <a:gd name="connsiteY227" fmla="*/ 1825935 h 5786598"/>
              <a:gd name="connsiteX228" fmla="*/ 891700 w 4159710"/>
              <a:gd name="connsiteY228" fmla="*/ 1825935 h 5786598"/>
              <a:gd name="connsiteX229" fmla="*/ 912234 w 4159710"/>
              <a:gd name="connsiteY229" fmla="*/ 1493103 h 5786598"/>
              <a:gd name="connsiteX230" fmla="*/ 860727 w 4159710"/>
              <a:gd name="connsiteY230" fmla="*/ 1497602 h 5786598"/>
              <a:gd name="connsiteX231" fmla="*/ 861169 w 4159710"/>
              <a:gd name="connsiteY231" fmla="*/ 1501090 h 5786598"/>
              <a:gd name="connsiteX232" fmla="*/ 562355 w 4159710"/>
              <a:gd name="connsiteY232" fmla="*/ 1538964 h 5786598"/>
              <a:gd name="connsiteX233" fmla="*/ 573819 w 4159710"/>
              <a:gd name="connsiteY233" fmla="*/ 1582489 h 5786598"/>
              <a:gd name="connsiteX234" fmla="*/ 537257 w 4159710"/>
              <a:gd name="connsiteY234" fmla="*/ 1645198 h 5786598"/>
              <a:gd name="connsiteX235" fmla="*/ 530211 w 4159710"/>
              <a:gd name="connsiteY235" fmla="*/ 1647053 h 5786598"/>
              <a:gd name="connsiteX236" fmla="*/ 476492 w 4159710"/>
              <a:gd name="connsiteY236" fmla="*/ 1628784 h 5786598"/>
              <a:gd name="connsiteX237" fmla="*/ 469491 w 4159710"/>
              <a:gd name="connsiteY237" fmla="*/ 1614538 h 5786598"/>
              <a:gd name="connsiteX238" fmla="*/ 470721 w 4159710"/>
              <a:gd name="connsiteY238" fmla="*/ 1635605 h 5786598"/>
              <a:gd name="connsiteX239" fmla="*/ 430195 w 4159710"/>
              <a:gd name="connsiteY239" fmla="*/ 1681081 h 5786598"/>
              <a:gd name="connsiteX240" fmla="*/ 422631 w 4159710"/>
              <a:gd name="connsiteY240" fmla="*/ 1683073 h 5786598"/>
              <a:gd name="connsiteX241" fmla="*/ 355310 w 4159710"/>
              <a:gd name="connsiteY241" fmla="*/ 1643823 h 5786598"/>
              <a:gd name="connsiteX242" fmla="*/ 315776 w 4159710"/>
              <a:gd name="connsiteY242" fmla="*/ 1493723 h 5786598"/>
              <a:gd name="connsiteX243" fmla="*/ 355027 w 4159710"/>
              <a:gd name="connsiteY243" fmla="*/ 1426402 h 5786598"/>
              <a:gd name="connsiteX244" fmla="*/ 362591 w 4159710"/>
              <a:gd name="connsiteY244" fmla="*/ 1424410 h 5786598"/>
              <a:gd name="connsiteX245" fmla="*/ 420261 w 4159710"/>
              <a:gd name="connsiteY245" fmla="*/ 1444022 h 5786598"/>
              <a:gd name="connsiteX246" fmla="*/ 427578 w 4159710"/>
              <a:gd name="connsiteY246" fmla="*/ 1458912 h 5786598"/>
              <a:gd name="connsiteX247" fmla="*/ 426045 w 4159710"/>
              <a:gd name="connsiteY247" fmla="*/ 1453091 h 5786598"/>
              <a:gd name="connsiteX248" fmla="*/ 462607 w 4159710"/>
              <a:gd name="connsiteY248" fmla="*/ 1390382 h 5786598"/>
              <a:gd name="connsiteX249" fmla="*/ 469653 w 4159710"/>
              <a:gd name="connsiteY249" fmla="*/ 1388526 h 5786598"/>
              <a:gd name="connsiteX250" fmla="*/ 532361 w 4159710"/>
              <a:gd name="connsiteY250" fmla="*/ 1425088 h 5786598"/>
              <a:gd name="connsiteX251" fmla="*/ 549415 w 4159710"/>
              <a:gd name="connsiteY251" fmla="*/ 1489834 h 5786598"/>
              <a:gd name="connsiteX252" fmla="*/ 840002 w 4159710"/>
              <a:gd name="connsiteY252" fmla="*/ 1334084 h 5786598"/>
              <a:gd name="connsiteX253" fmla="*/ 840607 w 4159710"/>
              <a:gd name="connsiteY253" fmla="*/ 1338857 h 5786598"/>
              <a:gd name="connsiteX254" fmla="*/ 1112835 w 4159710"/>
              <a:gd name="connsiteY254" fmla="*/ 1315078 h 5786598"/>
              <a:gd name="connsiteX255" fmla="*/ 2288860 w 4159710"/>
              <a:gd name="connsiteY255" fmla="*/ 137025 h 5786598"/>
              <a:gd name="connsiteX256" fmla="*/ 2281236 w 4159710"/>
              <a:gd name="connsiteY256" fmla="*/ 99263 h 5786598"/>
              <a:gd name="connsiteX257" fmla="*/ 2380499 w 4159710"/>
              <a:gd name="connsiteY257" fmla="*/ 0 h 57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59710" h="5786598">
                <a:moveTo>
                  <a:pt x="1022274" y="5419078"/>
                </a:moveTo>
                <a:lnTo>
                  <a:pt x="976163" y="5507455"/>
                </a:lnTo>
                <a:lnTo>
                  <a:pt x="1068385" y="5507455"/>
                </a:lnTo>
                <a:close/>
                <a:moveTo>
                  <a:pt x="1318025" y="5289802"/>
                </a:moveTo>
                <a:lnTo>
                  <a:pt x="1204463" y="5507455"/>
                </a:lnTo>
                <a:lnTo>
                  <a:pt x="1431587" y="5507455"/>
                </a:lnTo>
                <a:close/>
                <a:moveTo>
                  <a:pt x="708685" y="5255614"/>
                </a:moveTo>
                <a:lnTo>
                  <a:pt x="577286" y="5507455"/>
                </a:lnTo>
                <a:lnTo>
                  <a:pt x="840085" y="5507455"/>
                </a:lnTo>
                <a:close/>
                <a:moveTo>
                  <a:pt x="1203875" y="5071022"/>
                </a:moveTo>
                <a:lnTo>
                  <a:pt x="1053938" y="5358390"/>
                </a:lnTo>
                <a:lnTo>
                  <a:pt x="1131714" y="5507455"/>
                </a:lnTo>
                <a:lnTo>
                  <a:pt x="1141134" y="5507455"/>
                </a:lnTo>
                <a:lnTo>
                  <a:pt x="1286361" y="5229113"/>
                </a:lnTo>
                <a:close/>
                <a:moveTo>
                  <a:pt x="822835" y="5036834"/>
                </a:moveTo>
                <a:lnTo>
                  <a:pt x="740350" y="5194926"/>
                </a:lnTo>
                <a:lnTo>
                  <a:pt x="903414" y="5507455"/>
                </a:lnTo>
                <a:lnTo>
                  <a:pt x="912834" y="5507455"/>
                </a:lnTo>
                <a:lnTo>
                  <a:pt x="990609" y="5358390"/>
                </a:lnTo>
                <a:close/>
                <a:moveTo>
                  <a:pt x="1451724" y="5033553"/>
                </a:moveTo>
                <a:lnTo>
                  <a:pt x="1355112" y="5218720"/>
                </a:lnTo>
                <a:lnTo>
                  <a:pt x="1505762" y="5507455"/>
                </a:lnTo>
                <a:lnTo>
                  <a:pt x="1698986" y="5507455"/>
                </a:lnTo>
                <a:close/>
                <a:moveTo>
                  <a:pt x="574986" y="4999366"/>
                </a:moveTo>
                <a:lnTo>
                  <a:pt x="309887" y="5507455"/>
                </a:lnTo>
                <a:lnTo>
                  <a:pt x="503111" y="5507455"/>
                </a:lnTo>
                <a:lnTo>
                  <a:pt x="671598" y="5184533"/>
                </a:lnTo>
                <a:close/>
                <a:moveTo>
                  <a:pt x="1290352" y="4905281"/>
                </a:moveTo>
                <a:lnTo>
                  <a:pt x="1240962" y="4999940"/>
                </a:lnTo>
                <a:lnTo>
                  <a:pt x="1323448" y="5158032"/>
                </a:lnTo>
                <a:lnTo>
                  <a:pt x="1420060" y="4972866"/>
                </a:lnTo>
                <a:lnTo>
                  <a:pt x="1384797" y="4905281"/>
                </a:lnTo>
                <a:close/>
                <a:moveTo>
                  <a:pt x="1191573" y="4905281"/>
                </a:moveTo>
                <a:lnTo>
                  <a:pt x="1209298" y="4939252"/>
                </a:lnTo>
                <a:lnTo>
                  <a:pt x="1227023" y="4905281"/>
                </a:lnTo>
                <a:close/>
                <a:moveTo>
                  <a:pt x="891474" y="4905281"/>
                </a:moveTo>
                <a:lnTo>
                  <a:pt x="854499" y="4976146"/>
                </a:lnTo>
                <a:lnTo>
                  <a:pt x="1022274" y="5297702"/>
                </a:lnTo>
                <a:lnTo>
                  <a:pt x="1172210" y="5010334"/>
                </a:lnTo>
                <a:lnTo>
                  <a:pt x="1117398" y="4905281"/>
                </a:lnTo>
                <a:close/>
                <a:moveTo>
                  <a:pt x="624075" y="4905281"/>
                </a:moveTo>
                <a:lnTo>
                  <a:pt x="606650" y="4938678"/>
                </a:lnTo>
                <a:lnTo>
                  <a:pt x="703262" y="5123845"/>
                </a:lnTo>
                <a:lnTo>
                  <a:pt x="785748" y="4965752"/>
                </a:lnTo>
                <a:lnTo>
                  <a:pt x="754196" y="4905281"/>
                </a:lnTo>
                <a:close/>
                <a:moveTo>
                  <a:pt x="1286363" y="4716622"/>
                </a:moveTo>
                <a:lnTo>
                  <a:pt x="1286363" y="4742928"/>
                </a:lnTo>
                <a:lnTo>
                  <a:pt x="1280308" y="4772921"/>
                </a:lnTo>
                <a:lnTo>
                  <a:pt x="1315738" y="4772921"/>
                </a:lnTo>
                <a:close/>
                <a:moveTo>
                  <a:pt x="760478" y="4643851"/>
                </a:moveTo>
                <a:lnTo>
                  <a:pt x="693135" y="4772921"/>
                </a:lnTo>
                <a:lnTo>
                  <a:pt x="766533" y="4772921"/>
                </a:lnTo>
                <a:lnTo>
                  <a:pt x="760478" y="4742928"/>
                </a:lnTo>
                <a:close/>
                <a:moveTo>
                  <a:pt x="1286363" y="4116690"/>
                </a:moveTo>
                <a:lnTo>
                  <a:pt x="1286363" y="4574458"/>
                </a:lnTo>
                <a:lnTo>
                  <a:pt x="1389913" y="4772921"/>
                </a:lnTo>
                <a:lnTo>
                  <a:pt x="1441619" y="4772921"/>
                </a:lnTo>
                <a:lnTo>
                  <a:pt x="1441619" y="4116690"/>
                </a:lnTo>
                <a:close/>
                <a:moveTo>
                  <a:pt x="582362" y="4116689"/>
                </a:moveTo>
                <a:lnTo>
                  <a:pt x="582362" y="4772921"/>
                </a:lnTo>
                <a:lnTo>
                  <a:pt x="618960" y="4772921"/>
                </a:lnTo>
                <a:lnTo>
                  <a:pt x="760478" y="4501687"/>
                </a:lnTo>
                <a:lnTo>
                  <a:pt x="760478" y="4116689"/>
                </a:lnTo>
                <a:close/>
                <a:moveTo>
                  <a:pt x="1286363" y="3949802"/>
                </a:moveTo>
                <a:lnTo>
                  <a:pt x="1286363" y="4070970"/>
                </a:lnTo>
                <a:lnTo>
                  <a:pt x="1441619" y="4070970"/>
                </a:lnTo>
                <a:lnTo>
                  <a:pt x="1441619" y="3949802"/>
                </a:lnTo>
                <a:close/>
                <a:moveTo>
                  <a:pt x="582362" y="3949801"/>
                </a:moveTo>
                <a:lnTo>
                  <a:pt x="582362" y="4070970"/>
                </a:lnTo>
                <a:lnTo>
                  <a:pt x="760478" y="4070970"/>
                </a:lnTo>
                <a:lnTo>
                  <a:pt x="760478" y="3949801"/>
                </a:lnTo>
                <a:close/>
                <a:moveTo>
                  <a:pt x="1286363" y="3781025"/>
                </a:moveTo>
                <a:lnTo>
                  <a:pt x="1286363" y="3904082"/>
                </a:lnTo>
                <a:lnTo>
                  <a:pt x="1441619" y="3904082"/>
                </a:lnTo>
                <a:lnTo>
                  <a:pt x="1441619" y="3781025"/>
                </a:lnTo>
                <a:close/>
                <a:moveTo>
                  <a:pt x="582362" y="3781025"/>
                </a:moveTo>
                <a:lnTo>
                  <a:pt x="582362" y="3904082"/>
                </a:lnTo>
                <a:lnTo>
                  <a:pt x="760478" y="3904082"/>
                </a:lnTo>
                <a:lnTo>
                  <a:pt x="760478" y="3781025"/>
                </a:lnTo>
                <a:close/>
                <a:moveTo>
                  <a:pt x="1174823" y="2986866"/>
                </a:moveTo>
                <a:cubicBezTo>
                  <a:pt x="1163799" y="2986866"/>
                  <a:pt x="1154863" y="2995802"/>
                  <a:pt x="1154863" y="3006826"/>
                </a:cubicBezTo>
                <a:lnTo>
                  <a:pt x="1154863" y="3388285"/>
                </a:lnTo>
                <a:cubicBezTo>
                  <a:pt x="1154863" y="3399309"/>
                  <a:pt x="1163799" y="3408245"/>
                  <a:pt x="1174823" y="3408245"/>
                </a:cubicBezTo>
                <a:lnTo>
                  <a:pt x="1254662" y="3408245"/>
                </a:lnTo>
                <a:cubicBezTo>
                  <a:pt x="1265686" y="3408245"/>
                  <a:pt x="1274622" y="3399309"/>
                  <a:pt x="1274622" y="3388285"/>
                </a:cubicBezTo>
                <a:lnTo>
                  <a:pt x="1274622" y="3006826"/>
                </a:lnTo>
                <a:cubicBezTo>
                  <a:pt x="1274622" y="2995802"/>
                  <a:pt x="1265686" y="2986866"/>
                  <a:pt x="1254662" y="2986866"/>
                </a:cubicBezTo>
                <a:close/>
                <a:moveTo>
                  <a:pt x="694919" y="2986866"/>
                </a:moveTo>
                <a:cubicBezTo>
                  <a:pt x="685797" y="2986866"/>
                  <a:pt x="678402" y="2994261"/>
                  <a:pt x="678402" y="3003383"/>
                </a:cubicBezTo>
                <a:lnTo>
                  <a:pt x="678402" y="3391728"/>
                </a:lnTo>
                <a:cubicBezTo>
                  <a:pt x="678402" y="3400850"/>
                  <a:pt x="685797" y="3408245"/>
                  <a:pt x="694919" y="3408245"/>
                </a:cubicBezTo>
                <a:lnTo>
                  <a:pt x="760984" y="3408245"/>
                </a:lnTo>
                <a:cubicBezTo>
                  <a:pt x="770106" y="3408245"/>
                  <a:pt x="777501" y="3400850"/>
                  <a:pt x="777501" y="3391728"/>
                </a:cubicBezTo>
                <a:lnTo>
                  <a:pt x="777501" y="3003383"/>
                </a:lnTo>
                <a:cubicBezTo>
                  <a:pt x="777501" y="2994261"/>
                  <a:pt x="770106" y="2986866"/>
                  <a:pt x="760984" y="2986866"/>
                </a:cubicBezTo>
                <a:close/>
                <a:moveTo>
                  <a:pt x="502584" y="2986866"/>
                </a:moveTo>
                <a:cubicBezTo>
                  <a:pt x="493462" y="2986866"/>
                  <a:pt x="486067" y="2994261"/>
                  <a:pt x="486067" y="3003383"/>
                </a:cubicBezTo>
                <a:lnTo>
                  <a:pt x="486067" y="3391728"/>
                </a:lnTo>
                <a:cubicBezTo>
                  <a:pt x="486067" y="3400850"/>
                  <a:pt x="493462" y="3408245"/>
                  <a:pt x="502584" y="3408245"/>
                </a:cubicBezTo>
                <a:lnTo>
                  <a:pt x="568649" y="3408245"/>
                </a:lnTo>
                <a:cubicBezTo>
                  <a:pt x="577771" y="3408245"/>
                  <a:pt x="585166" y="3400850"/>
                  <a:pt x="585166" y="3391728"/>
                </a:cubicBezTo>
                <a:lnTo>
                  <a:pt x="585166" y="3003383"/>
                </a:lnTo>
                <a:cubicBezTo>
                  <a:pt x="585166" y="2994261"/>
                  <a:pt x="577771" y="2986866"/>
                  <a:pt x="568649" y="2986866"/>
                </a:cubicBezTo>
                <a:close/>
                <a:moveTo>
                  <a:pt x="310249" y="2986866"/>
                </a:moveTo>
                <a:cubicBezTo>
                  <a:pt x="301127" y="2986866"/>
                  <a:pt x="293732" y="2994261"/>
                  <a:pt x="293732" y="3003383"/>
                </a:cubicBezTo>
                <a:lnTo>
                  <a:pt x="293732" y="3391728"/>
                </a:lnTo>
                <a:cubicBezTo>
                  <a:pt x="293732" y="3400850"/>
                  <a:pt x="301127" y="3408245"/>
                  <a:pt x="310249" y="3408245"/>
                </a:cubicBezTo>
                <a:lnTo>
                  <a:pt x="376314" y="3408245"/>
                </a:lnTo>
                <a:cubicBezTo>
                  <a:pt x="385436" y="3408245"/>
                  <a:pt x="392831" y="3400850"/>
                  <a:pt x="392831" y="3391728"/>
                </a:cubicBezTo>
                <a:lnTo>
                  <a:pt x="392831" y="3003383"/>
                </a:lnTo>
                <a:cubicBezTo>
                  <a:pt x="392831" y="2994261"/>
                  <a:pt x="385436" y="2986866"/>
                  <a:pt x="376314" y="2986866"/>
                </a:cubicBezTo>
                <a:close/>
                <a:moveTo>
                  <a:pt x="871284" y="2156869"/>
                </a:moveTo>
                <a:lnTo>
                  <a:pt x="249133" y="2819733"/>
                </a:lnTo>
                <a:lnTo>
                  <a:pt x="830389" y="2819733"/>
                </a:lnTo>
                <a:close/>
                <a:moveTo>
                  <a:pt x="1322149" y="1457297"/>
                </a:moveTo>
                <a:lnTo>
                  <a:pt x="1134233" y="1473712"/>
                </a:lnTo>
                <a:lnTo>
                  <a:pt x="1155963" y="1825935"/>
                </a:lnTo>
                <a:lnTo>
                  <a:pt x="1248284" y="1825935"/>
                </a:lnTo>
                <a:cubicBezTo>
                  <a:pt x="1253432" y="1825935"/>
                  <a:pt x="1257606" y="1830109"/>
                  <a:pt x="1257606" y="1835257"/>
                </a:cubicBezTo>
                <a:lnTo>
                  <a:pt x="1257606" y="1872543"/>
                </a:lnTo>
                <a:cubicBezTo>
                  <a:pt x="1257606" y="1877691"/>
                  <a:pt x="1253432" y="1881866"/>
                  <a:pt x="1248284" y="1881866"/>
                </a:cubicBezTo>
                <a:lnTo>
                  <a:pt x="1159414" y="1881866"/>
                </a:lnTo>
                <a:lnTo>
                  <a:pt x="1170086" y="2054855"/>
                </a:lnTo>
                <a:lnTo>
                  <a:pt x="1233364" y="2054855"/>
                </a:lnTo>
                <a:cubicBezTo>
                  <a:pt x="1241359" y="2054855"/>
                  <a:pt x="1247840" y="2061336"/>
                  <a:pt x="1247840" y="2069332"/>
                </a:cubicBezTo>
                <a:lnTo>
                  <a:pt x="1247840" y="2127235"/>
                </a:lnTo>
                <a:cubicBezTo>
                  <a:pt x="1247840" y="2135230"/>
                  <a:pt x="1241359" y="2141711"/>
                  <a:pt x="1233364" y="2141711"/>
                </a:cubicBezTo>
                <a:lnTo>
                  <a:pt x="1175445" y="2141711"/>
                </a:lnTo>
                <a:lnTo>
                  <a:pt x="1217275" y="2819733"/>
                </a:lnTo>
                <a:lnTo>
                  <a:pt x="1538655" y="2819733"/>
                </a:lnTo>
                <a:lnTo>
                  <a:pt x="1538655" y="2916015"/>
                </a:lnTo>
                <a:lnTo>
                  <a:pt x="1834975" y="2426775"/>
                </a:lnTo>
                <a:close/>
                <a:moveTo>
                  <a:pt x="2470117" y="140636"/>
                </a:moveTo>
                <a:lnTo>
                  <a:pt x="2450688" y="169453"/>
                </a:lnTo>
                <a:cubicBezTo>
                  <a:pt x="2432725" y="187416"/>
                  <a:pt x="2407910" y="198526"/>
                  <a:pt x="2380499" y="198526"/>
                </a:cubicBezTo>
                <a:cubicBezTo>
                  <a:pt x="2366794" y="198526"/>
                  <a:pt x="2353737" y="195749"/>
                  <a:pt x="2341862" y="190726"/>
                </a:cubicBezTo>
                <a:lnTo>
                  <a:pt x="2319689" y="175776"/>
                </a:lnTo>
                <a:lnTo>
                  <a:pt x="1188989" y="1308426"/>
                </a:lnTo>
                <a:lnTo>
                  <a:pt x="1342990" y="1294974"/>
                </a:lnTo>
                <a:lnTo>
                  <a:pt x="1353866" y="1419480"/>
                </a:lnTo>
                <a:lnTo>
                  <a:pt x="1862584" y="2381191"/>
                </a:lnTo>
                <a:lnTo>
                  <a:pt x="3029209" y="455030"/>
                </a:lnTo>
                <a:close/>
                <a:moveTo>
                  <a:pt x="2380499" y="0"/>
                </a:moveTo>
                <a:cubicBezTo>
                  <a:pt x="2435320" y="0"/>
                  <a:pt x="2479762" y="44442"/>
                  <a:pt x="2479762" y="99263"/>
                </a:cubicBezTo>
                <a:lnTo>
                  <a:pt x="2478311" y="106448"/>
                </a:lnTo>
                <a:lnTo>
                  <a:pt x="3219890" y="215733"/>
                </a:lnTo>
                <a:lnTo>
                  <a:pt x="3217054" y="220776"/>
                </a:lnTo>
                <a:lnTo>
                  <a:pt x="4067223" y="1004298"/>
                </a:lnTo>
                <a:lnTo>
                  <a:pt x="4069653" y="1000693"/>
                </a:lnTo>
                <a:cubicBezTo>
                  <a:pt x="4079200" y="991147"/>
                  <a:pt x="4092388" y="985242"/>
                  <a:pt x="4106956" y="985242"/>
                </a:cubicBezTo>
                <a:cubicBezTo>
                  <a:pt x="4136091" y="985242"/>
                  <a:pt x="4159710" y="1008861"/>
                  <a:pt x="4159710" y="1037996"/>
                </a:cubicBezTo>
                <a:cubicBezTo>
                  <a:pt x="4159710" y="1067131"/>
                  <a:pt x="4136091" y="1090750"/>
                  <a:pt x="4106956" y="1090750"/>
                </a:cubicBezTo>
                <a:cubicBezTo>
                  <a:pt x="4077821" y="1090750"/>
                  <a:pt x="4054202" y="1067131"/>
                  <a:pt x="4054202" y="1037996"/>
                </a:cubicBezTo>
                <a:cubicBezTo>
                  <a:pt x="4054202" y="1030713"/>
                  <a:pt x="4055678" y="1023773"/>
                  <a:pt x="4058348" y="1017462"/>
                </a:cubicBezTo>
                <a:lnTo>
                  <a:pt x="4060261" y="1014623"/>
                </a:lnTo>
                <a:lnTo>
                  <a:pt x="3137412" y="519074"/>
                </a:lnTo>
                <a:lnTo>
                  <a:pt x="1538655" y="3357254"/>
                </a:lnTo>
                <a:lnTo>
                  <a:pt x="1538655" y="3364856"/>
                </a:lnTo>
                <a:lnTo>
                  <a:pt x="1696915" y="3364856"/>
                </a:lnTo>
                <a:lnTo>
                  <a:pt x="1696915" y="3781025"/>
                </a:lnTo>
                <a:lnTo>
                  <a:pt x="1487338" y="3781025"/>
                </a:lnTo>
                <a:lnTo>
                  <a:pt x="1487338" y="3904082"/>
                </a:lnTo>
                <a:lnTo>
                  <a:pt x="1563403" y="3904082"/>
                </a:lnTo>
                <a:cubicBezTo>
                  <a:pt x="1576028" y="3904082"/>
                  <a:pt x="1586263" y="3914317"/>
                  <a:pt x="1586263" y="3926942"/>
                </a:cubicBezTo>
                <a:lnTo>
                  <a:pt x="1586262" y="3926942"/>
                </a:lnTo>
                <a:cubicBezTo>
                  <a:pt x="1586262" y="3939567"/>
                  <a:pt x="1576027" y="3949802"/>
                  <a:pt x="1563402" y="3949802"/>
                </a:cubicBezTo>
                <a:lnTo>
                  <a:pt x="1487338" y="3949802"/>
                </a:lnTo>
                <a:lnTo>
                  <a:pt x="1487338" y="4070970"/>
                </a:lnTo>
                <a:lnTo>
                  <a:pt x="1563403" y="4070970"/>
                </a:lnTo>
                <a:cubicBezTo>
                  <a:pt x="1576028" y="4070970"/>
                  <a:pt x="1586263" y="4081205"/>
                  <a:pt x="1586263" y="4093830"/>
                </a:cubicBezTo>
                <a:lnTo>
                  <a:pt x="1586262" y="4093830"/>
                </a:lnTo>
                <a:cubicBezTo>
                  <a:pt x="1586262" y="4106455"/>
                  <a:pt x="1576027" y="4116690"/>
                  <a:pt x="1563402" y="4116690"/>
                </a:cubicBezTo>
                <a:lnTo>
                  <a:pt x="1487338" y="4116690"/>
                </a:lnTo>
                <a:lnTo>
                  <a:pt x="1487338" y="4772921"/>
                </a:lnTo>
                <a:lnTo>
                  <a:pt x="1529674" y="4772921"/>
                </a:lnTo>
                <a:cubicBezTo>
                  <a:pt x="1560927" y="4772921"/>
                  <a:pt x="1586262" y="4798256"/>
                  <a:pt x="1586262" y="4829509"/>
                </a:cubicBezTo>
                <a:lnTo>
                  <a:pt x="1586262" y="4848693"/>
                </a:lnTo>
                <a:cubicBezTo>
                  <a:pt x="1586262" y="4879946"/>
                  <a:pt x="1560927" y="4905281"/>
                  <a:pt x="1529674" y="4905281"/>
                </a:cubicBezTo>
                <a:lnTo>
                  <a:pt x="1518652" y="4905281"/>
                </a:lnTo>
                <a:lnTo>
                  <a:pt x="1488812" y="4962472"/>
                </a:lnTo>
                <a:lnTo>
                  <a:pt x="1773161" y="5507455"/>
                </a:lnTo>
                <a:lnTo>
                  <a:pt x="1945385" y="5507455"/>
                </a:lnTo>
                <a:cubicBezTo>
                  <a:pt x="1984041" y="5507455"/>
                  <a:pt x="2015377" y="5538791"/>
                  <a:pt x="2015377" y="5577447"/>
                </a:cubicBezTo>
                <a:lnTo>
                  <a:pt x="2015377" y="5716606"/>
                </a:lnTo>
                <a:cubicBezTo>
                  <a:pt x="2015377" y="5755262"/>
                  <a:pt x="1984041" y="5786598"/>
                  <a:pt x="1945385" y="5786598"/>
                </a:cubicBezTo>
                <a:lnTo>
                  <a:pt x="166286" y="5786598"/>
                </a:lnTo>
                <a:cubicBezTo>
                  <a:pt x="127630" y="5786598"/>
                  <a:pt x="96294" y="5755262"/>
                  <a:pt x="96294" y="5716606"/>
                </a:cubicBezTo>
                <a:lnTo>
                  <a:pt x="96294" y="5577447"/>
                </a:lnTo>
                <a:cubicBezTo>
                  <a:pt x="96294" y="5538791"/>
                  <a:pt x="127630" y="5507455"/>
                  <a:pt x="166286" y="5507455"/>
                </a:cubicBezTo>
                <a:lnTo>
                  <a:pt x="235712" y="5507455"/>
                </a:lnTo>
                <a:lnTo>
                  <a:pt x="537898" y="4928284"/>
                </a:lnTo>
                <a:lnTo>
                  <a:pt x="525896" y="4905281"/>
                </a:lnTo>
                <a:lnTo>
                  <a:pt x="517166" y="4905281"/>
                </a:lnTo>
                <a:cubicBezTo>
                  <a:pt x="485913" y="4905281"/>
                  <a:pt x="460578" y="4879946"/>
                  <a:pt x="460578" y="4848693"/>
                </a:cubicBezTo>
                <a:lnTo>
                  <a:pt x="460578" y="4829509"/>
                </a:lnTo>
                <a:cubicBezTo>
                  <a:pt x="460578" y="4798256"/>
                  <a:pt x="485913" y="4772921"/>
                  <a:pt x="517166" y="4772921"/>
                </a:cubicBezTo>
                <a:lnTo>
                  <a:pt x="536643" y="4772921"/>
                </a:lnTo>
                <a:lnTo>
                  <a:pt x="536643" y="4116689"/>
                </a:lnTo>
                <a:lnTo>
                  <a:pt x="483438" y="4116689"/>
                </a:lnTo>
                <a:cubicBezTo>
                  <a:pt x="477126" y="4116689"/>
                  <a:pt x="471411" y="4114130"/>
                  <a:pt x="467274" y="4109993"/>
                </a:cubicBezTo>
                <a:lnTo>
                  <a:pt x="460578" y="4093829"/>
                </a:lnTo>
                <a:lnTo>
                  <a:pt x="467274" y="4077665"/>
                </a:lnTo>
                <a:cubicBezTo>
                  <a:pt x="471411" y="4073529"/>
                  <a:pt x="477126" y="4070970"/>
                  <a:pt x="483438" y="4070970"/>
                </a:cubicBezTo>
                <a:lnTo>
                  <a:pt x="536643" y="4070970"/>
                </a:lnTo>
                <a:lnTo>
                  <a:pt x="536643" y="3949801"/>
                </a:lnTo>
                <a:lnTo>
                  <a:pt x="483438" y="3949801"/>
                </a:lnTo>
                <a:cubicBezTo>
                  <a:pt x="477126" y="3949801"/>
                  <a:pt x="471411" y="3947242"/>
                  <a:pt x="467274" y="3943105"/>
                </a:cubicBezTo>
                <a:lnTo>
                  <a:pt x="460578" y="3926941"/>
                </a:lnTo>
                <a:lnTo>
                  <a:pt x="467274" y="3910777"/>
                </a:lnTo>
                <a:cubicBezTo>
                  <a:pt x="471411" y="3906640"/>
                  <a:pt x="477126" y="3904082"/>
                  <a:pt x="483438" y="3904082"/>
                </a:cubicBezTo>
                <a:lnTo>
                  <a:pt x="536643" y="3904082"/>
                </a:lnTo>
                <a:lnTo>
                  <a:pt x="536643" y="3781025"/>
                </a:lnTo>
                <a:lnTo>
                  <a:pt x="0" y="3781025"/>
                </a:lnTo>
                <a:lnTo>
                  <a:pt x="0" y="3364856"/>
                </a:lnTo>
                <a:lnTo>
                  <a:pt x="1" y="3364856"/>
                </a:lnTo>
                <a:lnTo>
                  <a:pt x="1" y="2819733"/>
                </a:lnTo>
                <a:lnTo>
                  <a:pt x="186431" y="2819733"/>
                </a:lnTo>
                <a:lnTo>
                  <a:pt x="823097" y="2141404"/>
                </a:lnTo>
                <a:lnTo>
                  <a:pt x="813602" y="2137471"/>
                </a:lnTo>
                <a:cubicBezTo>
                  <a:pt x="810982" y="2134852"/>
                  <a:pt x="809362" y="2131233"/>
                  <a:pt x="809362" y="2127235"/>
                </a:cubicBezTo>
                <a:lnTo>
                  <a:pt x="809362" y="2069332"/>
                </a:lnTo>
                <a:cubicBezTo>
                  <a:pt x="809362" y="2061336"/>
                  <a:pt x="815843" y="2054855"/>
                  <a:pt x="823838" y="2054855"/>
                </a:cubicBezTo>
                <a:lnTo>
                  <a:pt x="877577" y="2054855"/>
                </a:lnTo>
                <a:lnTo>
                  <a:pt x="888250" y="1881866"/>
                </a:lnTo>
                <a:lnTo>
                  <a:pt x="828450" y="1881866"/>
                </a:lnTo>
                <a:cubicBezTo>
                  <a:pt x="823302" y="1881866"/>
                  <a:pt x="819128" y="1877691"/>
                  <a:pt x="819128" y="1872543"/>
                </a:cubicBezTo>
                <a:lnTo>
                  <a:pt x="819128" y="1835257"/>
                </a:lnTo>
                <a:cubicBezTo>
                  <a:pt x="819128" y="1830109"/>
                  <a:pt x="823302" y="1825935"/>
                  <a:pt x="828450" y="1825935"/>
                </a:cubicBezTo>
                <a:lnTo>
                  <a:pt x="891700" y="1825935"/>
                </a:lnTo>
                <a:lnTo>
                  <a:pt x="912234" y="1493103"/>
                </a:lnTo>
                <a:lnTo>
                  <a:pt x="860727" y="1497602"/>
                </a:lnTo>
                <a:lnTo>
                  <a:pt x="861169" y="1501090"/>
                </a:lnTo>
                <a:lnTo>
                  <a:pt x="562355" y="1538964"/>
                </a:lnTo>
                <a:lnTo>
                  <a:pt x="573819" y="1582489"/>
                </a:lnTo>
                <a:cubicBezTo>
                  <a:pt x="581039" y="1609902"/>
                  <a:pt x="564670" y="1637977"/>
                  <a:pt x="537257" y="1645198"/>
                </a:cubicBezTo>
                <a:lnTo>
                  <a:pt x="530211" y="1647053"/>
                </a:lnTo>
                <a:cubicBezTo>
                  <a:pt x="509651" y="1652468"/>
                  <a:pt x="488719" y="1644615"/>
                  <a:pt x="476492" y="1628784"/>
                </a:cubicBezTo>
                <a:lnTo>
                  <a:pt x="469491" y="1614538"/>
                </a:lnTo>
                <a:lnTo>
                  <a:pt x="470721" y="1635605"/>
                </a:lnTo>
                <a:cubicBezTo>
                  <a:pt x="467670" y="1656861"/>
                  <a:pt x="452267" y="1675268"/>
                  <a:pt x="430195" y="1681081"/>
                </a:cubicBezTo>
                <a:lnTo>
                  <a:pt x="422631" y="1683073"/>
                </a:lnTo>
                <a:cubicBezTo>
                  <a:pt x="393202" y="1690825"/>
                  <a:pt x="363062" y="1673252"/>
                  <a:pt x="355310" y="1643823"/>
                </a:cubicBezTo>
                <a:lnTo>
                  <a:pt x="315776" y="1493723"/>
                </a:lnTo>
                <a:cubicBezTo>
                  <a:pt x="308025" y="1464294"/>
                  <a:pt x="325598" y="1434153"/>
                  <a:pt x="355027" y="1426402"/>
                </a:cubicBezTo>
                <a:lnTo>
                  <a:pt x="362591" y="1424410"/>
                </a:lnTo>
                <a:cubicBezTo>
                  <a:pt x="384663" y="1418597"/>
                  <a:pt x="407134" y="1427028"/>
                  <a:pt x="420261" y="1444022"/>
                </a:cubicBezTo>
                <a:lnTo>
                  <a:pt x="427578" y="1458912"/>
                </a:lnTo>
                <a:lnTo>
                  <a:pt x="426045" y="1453091"/>
                </a:lnTo>
                <a:cubicBezTo>
                  <a:pt x="418825" y="1425678"/>
                  <a:pt x="435194" y="1397602"/>
                  <a:pt x="462607" y="1390382"/>
                </a:cubicBezTo>
                <a:lnTo>
                  <a:pt x="469653" y="1388526"/>
                </a:lnTo>
                <a:cubicBezTo>
                  <a:pt x="497066" y="1381306"/>
                  <a:pt x="525141" y="1397675"/>
                  <a:pt x="532361" y="1425088"/>
                </a:cubicBezTo>
                <a:lnTo>
                  <a:pt x="549415" y="1489834"/>
                </a:lnTo>
                <a:lnTo>
                  <a:pt x="840002" y="1334084"/>
                </a:lnTo>
                <a:lnTo>
                  <a:pt x="840607" y="1338857"/>
                </a:lnTo>
                <a:lnTo>
                  <a:pt x="1112835" y="1315078"/>
                </a:lnTo>
                <a:lnTo>
                  <a:pt x="2288860" y="137025"/>
                </a:lnTo>
                <a:lnTo>
                  <a:pt x="2281236" y="99263"/>
                </a:lnTo>
                <a:cubicBezTo>
                  <a:pt x="2281236" y="44442"/>
                  <a:pt x="2325678" y="0"/>
                  <a:pt x="2380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12DB6B-9AB7-4955-A4BB-AF14FF1B562D}"/>
              </a:ext>
            </a:extLst>
          </p:cNvPr>
          <p:cNvSpPr txBox="1"/>
          <p:nvPr/>
        </p:nvSpPr>
        <p:spPr>
          <a:xfrm>
            <a:off x="4729870" y="1473220"/>
            <a:ext cx="621337" cy="58556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2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DFC3BA-6903-466E-97A9-F1FDB504CFD5}"/>
              </a:ext>
            </a:extLst>
          </p:cNvPr>
          <p:cNvSpPr txBox="1"/>
          <p:nvPr/>
        </p:nvSpPr>
        <p:spPr>
          <a:xfrm>
            <a:off x="5271612" y="2652518"/>
            <a:ext cx="470682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Meet The Dev Team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412DB6B-9AB7-4955-A4BB-AF14FF1B562D}"/>
              </a:ext>
            </a:extLst>
          </p:cNvPr>
          <p:cNvSpPr txBox="1"/>
          <p:nvPr/>
        </p:nvSpPr>
        <p:spPr>
          <a:xfrm>
            <a:off x="4738934" y="2037098"/>
            <a:ext cx="621337" cy="58556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3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DFC3BA-6903-466E-97A9-F1FDB504CFD5}"/>
              </a:ext>
            </a:extLst>
          </p:cNvPr>
          <p:cNvSpPr txBox="1"/>
          <p:nvPr/>
        </p:nvSpPr>
        <p:spPr>
          <a:xfrm>
            <a:off x="5260622" y="2111915"/>
            <a:ext cx="470682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Fitur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Saat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Ini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12DB6B-9AB7-4955-A4BB-AF14FF1B562D}"/>
              </a:ext>
            </a:extLst>
          </p:cNvPr>
          <p:cNvSpPr txBox="1"/>
          <p:nvPr/>
        </p:nvSpPr>
        <p:spPr>
          <a:xfrm>
            <a:off x="4763173" y="2590934"/>
            <a:ext cx="621337" cy="58556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4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DFC3BA-6903-466E-97A9-F1FDB504CFD5}"/>
              </a:ext>
            </a:extLst>
          </p:cNvPr>
          <p:cNvSpPr txBox="1"/>
          <p:nvPr/>
        </p:nvSpPr>
        <p:spPr>
          <a:xfrm>
            <a:off x="7809818" y="3647742"/>
            <a:ext cx="470682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Cerita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 di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Balik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Layar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412DB6B-9AB7-4955-A4BB-AF14FF1B562D}"/>
              </a:ext>
            </a:extLst>
          </p:cNvPr>
          <p:cNvSpPr txBox="1"/>
          <p:nvPr/>
        </p:nvSpPr>
        <p:spPr>
          <a:xfrm>
            <a:off x="7266891" y="3582765"/>
            <a:ext cx="621337" cy="58556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6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DFC3BA-6903-466E-97A9-F1FDB504CFD5}"/>
              </a:ext>
            </a:extLst>
          </p:cNvPr>
          <p:cNvSpPr txBox="1"/>
          <p:nvPr/>
        </p:nvSpPr>
        <p:spPr>
          <a:xfrm>
            <a:off x="5251558" y="1570866"/>
            <a:ext cx="470682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Asal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Mula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 BCA Keyboard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412DB6B-9AB7-4955-A4BB-AF14FF1B562D}"/>
              </a:ext>
            </a:extLst>
          </p:cNvPr>
          <p:cNvSpPr txBox="1"/>
          <p:nvPr/>
        </p:nvSpPr>
        <p:spPr>
          <a:xfrm>
            <a:off x="7288130" y="4138808"/>
            <a:ext cx="621337" cy="58556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7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DFC3BA-6903-466E-97A9-F1FDB504CFD5}"/>
              </a:ext>
            </a:extLst>
          </p:cNvPr>
          <p:cNvSpPr txBox="1"/>
          <p:nvPr/>
        </p:nvSpPr>
        <p:spPr>
          <a:xfrm>
            <a:off x="7809818" y="4213625"/>
            <a:ext cx="470682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Benefits for Customer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12DB6B-9AB7-4955-A4BB-AF14FF1B562D}"/>
              </a:ext>
            </a:extLst>
          </p:cNvPr>
          <p:cNvSpPr txBox="1"/>
          <p:nvPr/>
        </p:nvSpPr>
        <p:spPr>
          <a:xfrm>
            <a:off x="7311713" y="4746054"/>
            <a:ext cx="621337" cy="58556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8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8DFC3BA-6903-466E-97A9-F1FDB504CFD5}"/>
              </a:ext>
            </a:extLst>
          </p:cNvPr>
          <p:cNvSpPr txBox="1"/>
          <p:nvPr/>
        </p:nvSpPr>
        <p:spPr>
          <a:xfrm>
            <a:off x="7833401" y="4820871"/>
            <a:ext cx="470682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Next Dev &amp; Improvement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DFC3BA-6903-466E-97A9-F1FDB504CFD5}"/>
              </a:ext>
            </a:extLst>
          </p:cNvPr>
          <p:cNvSpPr txBox="1"/>
          <p:nvPr/>
        </p:nvSpPr>
        <p:spPr>
          <a:xfrm>
            <a:off x="7809818" y="3093395"/>
            <a:ext cx="4706821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Development Process</a:t>
            </a:r>
            <a:endParaRPr lang="ko-KR" altLang="en-US" sz="20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412DB6B-9AB7-4955-A4BB-AF14FF1B562D}"/>
              </a:ext>
            </a:extLst>
          </p:cNvPr>
          <p:cNvSpPr txBox="1"/>
          <p:nvPr/>
        </p:nvSpPr>
        <p:spPr>
          <a:xfrm>
            <a:off x="7266891" y="3028418"/>
            <a:ext cx="621337" cy="58556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  <a:latin typeface="Eras Bold ITC" panose="020B0907030504020204" pitchFamily="34" charset="0"/>
                <a:cs typeface="Arial" pitchFamily="34" charset="0"/>
              </a:rPr>
              <a:t>5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Eras Bold ITC" panose="020B09070305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7613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B427CC4A-6CCE-4882-8DDB-89016CB42C51}"/>
              </a:ext>
            </a:extLst>
          </p:cNvPr>
          <p:cNvSpPr txBox="1"/>
          <p:nvPr/>
        </p:nvSpPr>
        <p:spPr>
          <a:xfrm>
            <a:off x="5499230" y="857690"/>
            <a:ext cx="2646575" cy="432792"/>
          </a:xfrm>
          <a:prstGeom prst="roundRect">
            <a:avLst>
              <a:gd name="adj" fmla="val 50000"/>
            </a:avLst>
          </a:prstGeom>
          <a:solidFill>
            <a:srgbClr val="C092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FOR CUSTOMERS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2D6796D-DDE4-43F9-B587-5DA3B7E540E2}"/>
              </a:ext>
            </a:extLst>
          </p:cNvPr>
          <p:cNvGrpSpPr/>
          <p:nvPr/>
        </p:nvGrpSpPr>
        <p:grpSpPr>
          <a:xfrm>
            <a:off x="8145805" y="5620437"/>
            <a:ext cx="984297" cy="984297"/>
            <a:chOff x="1837163" y="4852588"/>
            <a:chExt cx="911927" cy="91192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FC1A5FC-1C79-407E-BBD1-3DEA0A1362FB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C61CC2A-AB44-469A-80E0-ED63386D6F72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Benefits</a:t>
            </a:r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1B2E1B55-C3F7-4470-A378-76A20B87F927}"/>
              </a:ext>
            </a:extLst>
          </p:cNvPr>
          <p:cNvSpPr/>
          <p:nvPr/>
        </p:nvSpPr>
        <p:spPr>
          <a:xfrm>
            <a:off x="3750386" y="2293796"/>
            <a:ext cx="1516316" cy="688820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030666-7C5D-4DA3-9392-E3254E3CBE5A}"/>
              </a:ext>
            </a:extLst>
          </p:cNvPr>
          <p:cNvSpPr/>
          <p:nvPr/>
        </p:nvSpPr>
        <p:spPr>
          <a:xfrm>
            <a:off x="4870054" y="2660790"/>
            <a:ext cx="2460744" cy="246074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A66511-0A2E-4FDD-B43D-E9902E299B6A}"/>
              </a:ext>
            </a:extLst>
          </p:cNvPr>
          <p:cNvSpPr/>
          <p:nvPr/>
        </p:nvSpPr>
        <p:spPr>
          <a:xfrm>
            <a:off x="5116130" y="2906866"/>
            <a:ext cx="1968594" cy="1968594"/>
          </a:xfrm>
          <a:prstGeom prst="ellipse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6FF3BA-4F6A-4402-924F-4F488183923A}"/>
              </a:ext>
            </a:extLst>
          </p:cNvPr>
          <p:cNvSpPr/>
          <p:nvPr/>
        </p:nvSpPr>
        <p:spPr>
          <a:xfrm>
            <a:off x="5362205" y="3152941"/>
            <a:ext cx="1476445" cy="1476445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E03BC3-733A-4859-AA47-7D525B14CD66}"/>
              </a:ext>
            </a:extLst>
          </p:cNvPr>
          <p:cNvSpPr/>
          <p:nvPr/>
        </p:nvSpPr>
        <p:spPr>
          <a:xfrm>
            <a:off x="4717184" y="4153128"/>
            <a:ext cx="416686" cy="4166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A56016-E2CE-4C05-9A68-EACB094A27C0}"/>
              </a:ext>
            </a:extLst>
          </p:cNvPr>
          <p:cNvSpPr/>
          <p:nvPr/>
        </p:nvSpPr>
        <p:spPr>
          <a:xfrm>
            <a:off x="5033564" y="2777498"/>
            <a:ext cx="416686" cy="4166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D6796D-DDE4-43F9-B587-5DA3B7E540E2}"/>
              </a:ext>
            </a:extLst>
          </p:cNvPr>
          <p:cNvGrpSpPr/>
          <p:nvPr/>
        </p:nvGrpSpPr>
        <p:grpSpPr>
          <a:xfrm>
            <a:off x="2804024" y="1791108"/>
            <a:ext cx="984297" cy="984297"/>
            <a:chOff x="1837163" y="4852588"/>
            <a:chExt cx="911927" cy="91192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C1A5FC-1C79-407E-BBD1-3DEA0A1362FB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61CC2A-AB44-469A-80E0-ED63386D6F72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435F1B-B93A-4A1A-9B57-45A32E2F818A}"/>
              </a:ext>
            </a:extLst>
          </p:cNvPr>
          <p:cNvGrpSpPr/>
          <p:nvPr/>
        </p:nvGrpSpPr>
        <p:grpSpPr>
          <a:xfrm>
            <a:off x="2487644" y="4636140"/>
            <a:ext cx="984297" cy="984297"/>
            <a:chOff x="1837163" y="4852588"/>
            <a:chExt cx="911927" cy="91192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F565EB-40A5-4FFB-BE23-5405720F18F7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DBCA4C3-28A1-4AF4-8B15-FC3DAE23D9BB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72">
            <a:extLst>
              <a:ext uri="{FF2B5EF4-FFF2-40B4-BE49-F238E27FC236}">
                <a16:creationId xmlns:a16="http://schemas.microsoft.com/office/drawing/2014/main" id="{24EC7DED-8949-423B-8A5C-A27999E0DDA6}"/>
              </a:ext>
            </a:extLst>
          </p:cNvPr>
          <p:cNvSpPr/>
          <p:nvPr/>
        </p:nvSpPr>
        <p:spPr>
          <a:xfrm flipV="1">
            <a:off x="3452973" y="4405054"/>
            <a:ext cx="1497349" cy="725694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D5EDA1-8281-4F84-91D0-CA3E558CF1D5}"/>
              </a:ext>
            </a:extLst>
          </p:cNvPr>
          <p:cNvSpPr txBox="1"/>
          <p:nvPr/>
        </p:nvSpPr>
        <p:spPr>
          <a:xfrm>
            <a:off x="1250829" y="2129368"/>
            <a:ext cx="13570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914400"/>
            <a:r>
              <a:rPr lang="en-US" altLang="ko-KR" sz="1400" b="1" dirty="0">
                <a:solidFill>
                  <a:srgbClr val="0E7FB7"/>
                </a:solidFill>
                <a:cs typeface="Arial" pitchFamily="34" charset="0"/>
              </a:rPr>
              <a:t>Seamless</a:t>
            </a:r>
            <a:endParaRPr lang="ko-KR" altLang="en-US" sz="1400" b="1" dirty="0">
              <a:solidFill>
                <a:srgbClr val="0E7FB7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FC0F03-AB09-4DCC-BC82-979ED46B1745}"/>
              </a:ext>
            </a:extLst>
          </p:cNvPr>
          <p:cNvSpPr txBox="1"/>
          <p:nvPr/>
        </p:nvSpPr>
        <p:spPr>
          <a:xfrm>
            <a:off x="934449" y="4866679"/>
            <a:ext cx="13570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914400"/>
            <a:r>
              <a:rPr lang="en-US" altLang="ko-KR" sz="1400" b="1" dirty="0">
                <a:solidFill>
                  <a:srgbClr val="0E7FB7"/>
                </a:solidFill>
                <a:cs typeface="Arial" pitchFamily="34" charset="0"/>
              </a:rPr>
              <a:t>Customer Engagement</a:t>
            </a:r>
            <a:endParaRPr lang="ko-KR" altLang="en-US" sz="1400" b="1" dirty="0">
              <a:solidFill>
                <a:srgbClr val="0E7FB7"/>
              </a:solidFill>
              <a:cs typeface="Arial" pitchFamily="34" charset="0"/>
            </a:endParaRPr>
          </a:p>
        </p:txBody>
      </p:sp>
      <p:sp>
        <p:nvSpPr>
          <p:cNvPr id="54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8458288" y="5810357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5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3060538" y="2028180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D5EDA1-8281-4F84-91D0-CA3E558CF1D5}"/>
              </a:ext>
            </a:extLst>
          </p:cNvPr>
          <p:cNvSpPr txBox="1"/>
          <p:nvPr/>
        </p:nvSpPr>
        <p:spPr>
          <a:xfrm>
            <a:off x="9171597" y="5968957"/>
            <a:ext cx="7854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914400"/>
            <a:r>
              <a:rPr lang="en-US" altLang="ko-KR" sz="1400" b="1" dirty="0">
                <a:solidFill>
                  <a:srgbClr val="0E7FB7"/>
                </a:solidFill>
                <a:cs typeface="Arial" pitchFamily="34" charset="0"/>
              </a:rPr>
              <a:t>Secure</a:t>
            </a:r>
            <a:endParaRPr lang="ko-KR" altLang="en-US" sz="1400" b="1" dirty="0">
              <a:solidFill>
                <a:srgbClr val="0E7FB7"/>
              </a:solidFill>
              <a:cs typeface="Arial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BA56016-E2CE-4C05-9A68-EACB094A27C0}"/>
              </a:ext>
            </a:extLst>
          </p:cNvPr>
          <p:cNvSpPr/>
          <p:nvPr/>
        </p:nvSpPr>
        <p:spPr>
          <a:xfrm>
            <a:off x="6330854" y="4814112"/>
            <a:ext cx="416686" cy="4166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61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5682966" y="3462276"/>
            <a:ext cx="858001" cy="87706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2728055" y="4924191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Freeform 72">
            <a:extLst>
              <a:ext uri="{FF2B5EF4-FFF2-40B4-BE49-F238E27FC236}">
                <a16:creationId xmlns:a16="http://schemas.microsoft.com/office/drawing/2014/main" id="{D36AA8D1-F3DF-42D3-96F3-EA941C533AAD}"/>
              </a:ext>
            </a:extLst>
          </p:cNvPr>
          <p:cNvSpPr/>
          <p:nvPr/>
        </p:nvSpPr>
        <p:spPr>
          <a:xfrm rot="13916761" flipV="1">
            <a:off x="6599164" y="4982313"/>
            <a:ext cx="1627314" cy="864947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1B2E1B55-C3F7-4470-A378-76A20B87F927}"/>
              </a:ext>
            </a:extLst>
          </p:cNvPr>
          <p:cNvSpPr/>
          <p:nvPr/>
        </p:nvSpPr>
        <p:spPr>
          <a:xfrm flipH="1">
            <a:off x="7229304" y="2636911"/>
            <a:ext cx="1326626" cy="688820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ko-KR" altLang="en-US" sz="2700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A56016-E2CE-4C05-9A68-EACB094A27C0}"/>
              </a:ext>
            </a:extLst>
          </p:cNvPr>
          <p:cNvSpPr/>
          <p:nvPr/>
        </p:nvSpPr>
        <p:spPr>
          <a:xfrm>
            <a:off x="6985472" y="3152208"/>
            <a:ext cx="416686" cy="4166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D6796D-DDE4-43F9-B587-5DA3B7E540E2}"/>
              </a:ext>
            </a:extLst>
          </p:cNvPr>
          <p:cNvGrpSpPr/>
          <p:nvPr/>
        </p:nvGrpSpPr>
        <p:grpSpPr>
          <a:xfrm>
            <a:off x="8555930" y="2112266"/>
            <a:ext cx="984297" cy="984297"/>
            <a:chOff x="1837163" y="4852588"/>
            <a:chExt cx="911927" cy="91192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FC1A5FC-1C79-407E-BBD1-3DEA0A1362FB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61CC2A-AB44-469A-80E0-ED63386D6F72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7D5EDA1-8281-4F84-91D0-CA3E558CF1D5}"/>
              </a:ext>
            </a:extLst>
          </p:cNvPr>
          <p:cNvSpPr txBox="1"/>
          <p:nvPr/>
        </p:nvSpPr>
        <p:spPr>
          <a:xfrm>
            <a:off x="9456028" y="2460355"/>
            <a:ext cx="7374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914400"/>
            <a:r>
              <a:rPr lang="en-US" altLang="ko-KR" sz="1400" b="1" dirty="0">
                <a:solidFill>
                  <a:srgbClr val="0E7FB7"/>
                </a:solidFill>
                <a:cs typeface="Arial" pitchFamily="34" charset="0"/>
              </a:rPr>
              <a:t>Fast</a:t>
            </a:r>
            <a:endParaRPr lang="ko-KR" altLang="en-US" sz="1400" b="1" dirty="0">
              <a:solidFill>
                <a:srgbClr val="0E7FB7"/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8A9C52-F779-4296-8D2E-F49AEF2431D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71" y="2366956"/>
            <a:ext cx="539910" cy="53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2807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072384" y="3985618"/>
            <a:ext cx="709194" cy="709194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CFBC39-F118-4C40-8D0A-A00A01832B51}"/>
              </a:ext>
            </a:extLst>
          </p:cNvPr>
          <p:cNvGrpSpPr/>
          <p:nvPr/>
        </p:nvGrpSpPr>
        <p:grpSpPr>
          <a:xfrm>
            <a:off x="4903822" y="3788670"/>
            <a:ext cx="2772000" cy="918429"/>
            <a:chOff x="4903822" y="3840016"/>
            <a:chExt cx="2772000" cy="918429"/>
          </a:xfrm>
        </p:grpSpPr>
        <p:sp>
          <p:nvSpPr>
            <p:cNvPr id="11" name="TextBox 10"/>
            <p:cNvSpPr txBox="1"/>
            <p:nvPr/>
          </p:nvSpPr>
          <p:spPr>
            <a:xfrm>
              <a:off x="4903822" y="4112114"/>
              <a:ext cx="277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Transfer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dana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rekening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BCA kamu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rekening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tujuan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bank lain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bekerja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BCA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03822" y="3840016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Transfer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Antar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Bank</a:t>
              </a:r>
            </a:p>
          </p:txBody>
        </p:sp>
      </p:grpSp>
      <p:sp>
        <p:nvSpPr>
          <p:cNvPr id="37" name="Oval 36"/>
          <p:cNvSpPr/>
          <p:nvPr/>
        </p:nvSpPr>
        <p:spPr>
          <a:xfrm>
            <a:off x="7892746" y="3985618"/>
            <a:ext cx="709194" cy="709194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65A623-F28B-4F05-802A-0E801E155392}"/>
              </a:ext>
            </a:extLst>
          </p:cNvPr>
          <p:cNvGrpSpPr/>
          <p:nvPr/>
        </p:nvGrpSpPr>
        <p:grpSpPr>
          <a:xfrm>
            <a:off x="8724184" y="3788670"/>
            <a:ext cx="2772000" cy="733763"/>
            <a:chOff x="8621632" y="3839869"/>
            <a:chExt cx="2772000" cy="733763"/>
          </a:xfrm>
        </p:grpSpPr>
        <p:sp>
          <p:nvSpPr>
            <p:cNvPr id="38" name="TextBox 37"/>
            <p:cNvSpPr txBox="1"/>
            <p:nvPr/>
          </p:nvSpPr>
          <p:spPr>
            <a:xfrm>
              <a:off x="8621632" y="4111967"/>
              <a:ext cx="27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pulsa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paket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data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sudah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perlu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ribet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lagi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1632" y="3839869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Voucher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Pulsa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>
          <a:xfrm>
            <a:off x="4079076" y="5232388"/>
            <a:ext cx="709194" cy="709194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FA42CD-23F9-4BA0-88A4-52A346A9ED9A}"/>
              </a:ext>
            </a:extLst>
          </p:cNvPr>
          <p:cNvGrpSpPr/>
          <p:nvPr/>
        </p:nvGrpSpPr>
        <p:grpSpPr>
          <a:xfrm>
            <a:off x="4903822" y="5035440"/>
            <a:ext cx="2772000" cy="733763"/>
            <a:chOff x="4903822" y="4915304"/>
            <a:chExt cx="2772000" cy="733763"/>
          </a:xfrm>
        </p:grpSpPr>
        <p:sp>
          <p:nvSpPr>
            <p:cNvPr id="42" name="TextBox 41"/>
            <p:cNvSpPr txBox="1"/>
            <p:nvPr/>
          </p:nvSpPr>
          <p:spPr>
            <a:xfrm>
              <a:off x="4903822" y="5187402"/>
              <a:ext cx="27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Tarik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tunai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di ATM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tanpa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kartu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Cukup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kode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OTP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saja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3822" y="4915304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Tarik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Tunai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7899438" y="5232388"/>
            <a:ext cx="709194" cy="709194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27B846-75DD-4CA8-9B36-661A62F2123C}"/>
              </a:ext>
            </a:extLst>
          </p:cNvPr>
          <p:cNvGrpSpPr/>
          <p:nvPr/>
        </p:nvGrpSpPr>
        <p:grpSpPr>
          <a:xfrm>
            <a:off x="8724184" y="5035440"/>
            <a:ext cx="2772000" cy="549097"/>
            <a:chOff x="8621632" y="4933373"/>
            <a:chExt cx="2772000" cy="549097"/>
          </a:xfrm>
        </p:grpSpPr>
        <p:sp>
          <p:nvSpPr>
            <p:cNvPr id="46" name="TextBox 45"/>
            <p:cNvSpPr txBox="1"/>
            <p:nvPr/>
          </p:nvSpPr>
          <p:spPr>
            <a:xfrm>
              <a:off x="8621632" y="5205471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Share QR kamu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melalui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BCA keyboard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21632" y="4933373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Share QR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4072384" y="1740800"/>
            <a:ext cx="26717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Bebas"/>
              </a:rPr>
              <a:t>Next Development</a:t>
            </a:r>
          </a:p>
        </p:txBody>
      </p:sp>
      <p:sp>
        <p:nvSpPr>
          <p:cNvPr id="35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10092159" y="506031"/>
            <a:ext cx="1569394" cy="153334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4172027" y="5465087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8111696" y="4070371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5" t="29443" r="17901" b="10279"/>
          <a:stretch/>
        </p:blipFill>
        <p:spPr>
          <a:xfrm>
            <a:off x="923745" y="1837547"/>
            <a:ext cx="2062806" cy="3469991"/>
          </a:xfrm>
          <a:prstGeom prst="rect">
            <a:avLst/>
          </a:prstGeom>
        </p:spPr>
      </p:pic>
      <p:sp>
        <p:nvSpPr>
          <p:cNvPr id="23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8044790" y="5372098"/>
            <a:ext cx="406051" cy="406605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4287883" y="4070371"/>
            <a:ext cx="291579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BF65409-861B-4A50-A7A0-A4A38AA7940A}"/>
              </a:ext>
            </a:extLst>
          </p:cNvPr>
          <p:cNvSpPr/>
          <p:nvPr/>
        </p:nvSpPr>
        <p:spPr>
          <a:xfrm>
            <a:off x="3253946" y="3219133"/>
            <a:ext cx="1644868" cy="17196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accent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053F04-46F3-4003-8F71-664A69BE288F}"/>
              </a:ext>
            </a:extLst>
          </p:cNvPr>
          <p:cNvSpPr/>
          <p:nvPr/>
        </p:nvSpPr>
        <p:spPr>
          <a:xfrm>
            <a:off x="-35790" y="3219133"/>
            <a:ext cx="1644868" cy="17196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D00C3-AC0E-4461-A25C-860E07E3540B}"/>
              </a:ext>
            </a:extLst>
          </p:cNvPr>
          <p:cNvSpPr/>
          <p:nvPr/>
        </p:nvSpPr>
        <p:spPr>
          <a:xfrm>
            <a:off x="1609078" y="3219133"/>
            <a:ext cx="1644868" cy="1719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CCC24C06-B623-4EB2-BF42-B47A8EEE25AF}"/>
              </a:ext>
            </a:extLst>
          </p:cNvPr>
          <p:cNvSpPr txBox="1">
            <a:spLocks/>
          </p:cNvSpPr>
          <p:nvPr/>
        </p:nvSpPr>
        <p:spPr>
          <a:xfrm>
            <a:off x="457200" y="942345"/>
            <a:ext cx="6724650" cy="11527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ko-KR" sz="3600" dirty="0">
                <a:cs typeface="Arial" pitchFamily="34" charset="0"/>
              </a:rPr>
              <a:t>Other Improvement </a:t>
            </a:r>
          </a:p>
          <a:p>
            <a:pPr marL="0" indent="0">
              <a:buNone/>
            </a:pPr>
            <a:r>
              <a:rPr lang="en-GB" altLang="ko-KR" sz="3600" b="1" dirty="0">
                <a:solidFill>
                  <a:schemeClr val="accent2"/>
                </a:solidFill>
                <a:cs typeface="Arial" pitchFamily="34" charset="0"/>
              </a:rPr>
              <a:t>BCA Keyboard</a:t>
            </a:r>
            <a:endParaRPr lang="ko-KR" altLang="en-US" sz="3600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D0EA9-0F85-40C3-863C-E98D68CBF024}"/>
              </a:ext>
            </a:extLst>
          </p:cNvPr>
          <p:cNvSpPr txBox="1"/>
          <p:nvPr/>
        </p:nvSpPr>
        <p:spPr>
          <a:xfrm>
            <a:off x="786644" y="2066401"/>
            <a:ext cx="516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8F4F5-6B29-4B22-A0FD-4963774FBE17}"/>
              </a:ext>
            </a:extLst>
          </p:cNvPr>
          <p:cNvSpPr txBox="1"/>
          <p:nvPr/>
        </p:nvSpPr>
        <p:spPr>
          <a:xfrm>
            <a:off x="-187538" y="4238726"/>
            <a:ext cx="2115133" cy="279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Word Prediction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6C7D9-D9B9-4BA4-A441-31E34FA6DABB}"/>
              </a:ext>
            </a:extLst>
          </p:cNvPr>
          <p:cNvSpPr txBox="1"/>
          <p:nvPr/>
        </p:nvSpPr>
        <p:spPr>
          <a:xfrm>
            <a:off x="1457330" y="4276408"/>
            <a:ext cx="2115133" cy="279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Auto Correction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A7EA0-477C-4523-9A3B-D005D9D00CC9}"/>
              </a:ext>
            </a:extLst>
          </p:cNvPr>
          <p:cNvSpPr txBox="1"/>
          <p:nvPr/>
        </p:nvSpPr>
        <p:spPr>
          <a:xfrm>
            <a:off x="3128413" y="4238725"/>
            <a:ext cx="2115133" cy="279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Glide Typing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3" r="20333"/>
          <a:stretch>
            <a:fillRect/>
          </a:stretch>
        </p:blipFill>
        <p:spPr>
          <a:xfrm>
            <a:off x="6323838" y="1306093"/>
            <a:ext cx="5571621" cy="5281986"/>
          </a:xfrm>
        </p:spPr>
      </p:pic>
      <p:sp>
        <p:nvSpPr>
          <p:cNvPr id="19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545713" y="356465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2228304" y="3602337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3870618" y="3612302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19796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CBADC0-76BC-40EC-8522-B98B2E302C41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26625" b="9338"/>
          <a:stretch/>
        </p:blipFill>
        <p:spPr>
          <a:xfrm>
            <a:off x="5661437" y="0"/>
            <a:ext cx="6530564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538A8-A982-4A37-A634-266F38A46492}"/>
              </a:ext>
            </a:extLst>
          </p:cNvPr>
          <p:cNvSpPr txBox="1"/>
          <p:nvPr/>
        </p:nvSpPr>
        <p:spPr>
          <a:xfrm>
            <a:off x="561176" y="1720840"/>
            <a:ext cx="44489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Question</a:t>
            </a:r>
          </a:p>
          <a:p>
            <a:pPr algn="r"/>
            <a:r>
              <a:rPr lang="en-US" sz="72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&amp;</a:t>
            </a:r>
          </a:p>
          <a:p>
            <a:pPr algn="r"/>
            <a:r>
              <a:rPr lang="en-US" sz="720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022894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867524" y="2746073"/>
            <a:ext cx="53244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b="1" dirty="0">
                <a:solidFill>
                  <a:schemeClr val="bg1"/>
                </a:solidFill>
                <a:latin typeface="Ink Free" panose="03080402000500000000" pitchFamily="66" charset="0"/>
                <a:cs typeface="Calibri" panose="020F0502020204030204" pitchFamily="34" charset="0"/>
              </a:rPr>
              <a:t>Thank You</a:t>
            </a:r>
            <a:endParaRPr lang="ko-KR" altLang="en-US" sz="5867" b="1" dirty="0">
              <a:solidFill>
                <a:schemeClr val="bg1"/>
              </a:solidFill>
              <a:latin typeface="Ink Free" panose="03080402000500000000" pitchFamily="66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019842" y="3640570"/>
            <a:ext cx="532441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https://www.bca.co.id/</a:t>
            </a:r>
            <a:endParaRPr lang="ko-KR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B481710A-AA9D-4E73-B69D-BA30EE1C4671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Parallelogram 15">
            <a:extLst>
              <a:ext uri="{FF2B5EF4-FFF2-40B4-BE49-F238E27FC236}">
                <a16:creationId xmlns:a16="http://schemas.microsoft.com/office/drawing/2014/main" id="{A1BD260D-E3F7-47E3-A3BE-4F6EE8A1BB18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66">
            <a:extLst>
              <a:ext uri="{FF2B5EF4-FFF2-40B4-BE49-F238E27FC236}">
                <a16:creationId xmlns:a16="http://schemas.microsoft.com/office/drawing/2014/main" id="{5E550CEA-545F-4787-A585-94A7A8A406B6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49C1F161-C4E0-4942-B381-D768EB6236CB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C223DD9B-8313-4684-BF21-211B72BD7DC1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185F26F9-BF76-405B-8EAA-2CFD211B4A25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859590B9-3DA6-428C-9954-30C7C7203ADA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354002DA-6027-4F48-B43C-0A440FC3CC0C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52DC68C8-3BC7-42F4-83AE-5DB09C69B54F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47D7A762-64D5-4EF5-A9D0-B43776C4BB5F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Chord 15">
            <a:extLst>
              <a:ext uri="{FF2B5EF4-FFF2-40B4-BE49-F238E27FC236}">
                <a16:creationId xmlns:a16="http://schemas.microsoft.com/office/drawing/2014/main" id="{F8CF7EFE-5FDF-4243-A5A4-670A2E4528F0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0DEF0AD9-55E1-4264-A04E-4760C192F951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77F2D254-78DF-41D7-BB13-46B1AA80D1A6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0E7701EC-5FD9-40E0-84C4-59707DF268D3}"/>
              </a:ext>
            </a:extLst>
          </p:cNvPr>
          <p:cNvSpPr txBox="1">
            <a:spLocks/>
          </p:cNvSpPr>
          <p:nvPr/>
        </p:nvSpPr>
        <p:spPr>
          <a:xfrm>
            <a:off x="975120" y="2267211"/>
            <a:ext cx="1748415" cy="288032"/>
          </a:xfrm>
          <a:prstGeom prst="rect">
            <a:avLst/>
          </a:prstGeom>
          <a:solidFill>
            <a:srgbClr val="00B050"/>
          </a:solidFill>
        </p:spPr>
        <p:txBody>
          <a:bodyPr lIns="0" rIns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 OUR SLI.DO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F78F7027-6DD6-4842-94E5-2ADDAFB89B00}"/>
              </a:ext>
            </a:extLst>
          </p:cNvPr>
          <p:cNvSpPr txBox="1">
            <a:spLocks/>
          </p:cNvSpPr>
          <p:nvPr/>
        </p:nvSpPr>
        <p:spPr>
          <a:xfrm>
            <a:off x="975120" y="2619821"/>
            <a:ext cx="3262583" cy="288032"/>
          </a:xfrm>
          <a:prstGeom prst="rect">
            <a:avLst/>
          </a:prstGeom>
          <a:solidFill>
            <a:srgbClr val="7F7F7F"/>
          </a:solidFill>
        </p:spPr>
        <p:txBody>
          <a:bodyPr lIns="0" rIns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</a:rPr>
              <a:t>www.abc.com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36" y="1604837"/>
            <a:ext cx="3771835" cy="37718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37632" y="5559552"/>
            <a:ext cx="6376416" cy="426720"/>
          </a:xfrm>
          <a:prstGeom prst="rect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 rot="5400000">
            <a:off x="9360408" y="3599688"/>
            <a:ext cx="3127248" cy="426720"/>
          </a:xfrm>
          <a:prstGeom prst="rect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063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 b="15894"/>
          <a:stretch/>
        </p:blipFill>
        <p:spPr>
          <a:xfrm>
            <a:off x="-7344" y="0"/>
            <a:ext cx="12199344" cy="685799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DA17396-AFB2-4C56-91AB-D4A6FACBEBA4}"/>
              </a:ext>
            </a:extLst>
          </p:cNvPr>
          <p:cNvSpPr/>
          <p:nvPr/>
        </p:nvSpPr>
        <p:spPr>
          <a:xfrm>
            <a:off x="4214109" y="451125"/>
            <a:ext cx="41943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Overview BCA Keyboard Transaction</a:t>
            </a:r>
            <a:endParaRPr lang="ko-KR" altLang="en-US" sz="2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402820751"/>
              </p:ext>
            </p:extLst>
          </p:nvPr>
        </p:nvGraphicFramePr>
        <p:xfrm>
          <a:off x="2534796" y="1649194"/>
          <a:ext cx="7326377" cy="479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528508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32241" y="3309730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BCA Keyboard</a:t>
            </a:r>
            <a:endParaRPr lang="ko-KR" altLang="en-US" sz="54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63967" y="2196350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2907832" y="2073257"/>
            <a:ext cx="1041316" cy="104131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u chatting sambil CEK MUTASI REKENING Bisa!">
            <a:hlinkClick r:id="" action="ppaction://media"/>
            <a:extLst>
              <a:ext uri="{FF2B5EF4-FFF2-40B4-BE49-F238E27FC236}">
                <a16:creationId xmlns:a16="http://schemas.microsoft.com/office/drawing/2014/main" id="{EDF93BC8-5578-4551-89D2-F81B20B53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0CE41AB9-E744-4B9B-B743-581B88692C9B}"/>
              </a:ext>
            </a:extLst>
          </p:cNvPr>
          <p:cNvSpPr txBox="1"/>
          <p:nvPr/>
        </p:nvSpPr>
        <p:spPr>
          <a:xfrm>
            <a:off x="8100150" y="1037870"/>
            <a:ext cx="368360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b="1" dirty="0">
                <a:solidFill>
                  <a:srgbClr val="FFFF00"/>
                </a:solidFill>
                <a:latin typeface="+mj-lt"/>
                <a:cs typeface="Arial" pitchFamily="34" charset="0"/>
              </a:rPr>
              <a:t>Anytime you need, just do it !</a:t>
            </a:r>
            <a:endParaRPr lang="ko-KR" altLang="en-US" sz="3200" b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318" name="Rounded Rectangular Callout 47">
            <a:extLst>
              <a:ext uri="{FF2B5EF4-FFF2-40B4-BE49-F238E27FC236}">
                <a16:creationId xmlns:a16="http://schemas.microsoft.com/office/drawing/2014/main" id="{E9935875-3F8D-4260-A0E6-C23810BDE695}"/>
              </a:ext>
            </a:extLst>
          </p:cNvPr>
          <p:cNvSpPr/>
          <p:nvPr/>
        </p:nvSpPr>
        <p:spPr>
          <a:xfrm rot="10800000" flipH="1" flipV="1">
            <a:off x="5566452" y="997317"/>
            <a:ext cx="662176" cy="45310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8" name="Rounded Rectangle 7">
            <a:extLst>
              <a:ext uri="{FF2B5EF4-FFF2-40B4-BE49-F238E27FC236}">
                <a16:creationId xmlns:a16="http://schemas.microsoft.com/office/drawing/2014/main" id="{EF01F0B7-F970-4A50-9301-5EC2EFAE1BD7}"/>
              </a:ext>
            </a:extLst>
          </p:cNvPr>
          <p:cNvSpPr/>
          <p:nvPr/>
        </p:nvSpPr>
        <p:spPr>
          <a:xfrm>
            <a:off x="891552" y="3500368"/>
            <a:ext cx="2509917" cy="301572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8FF933-4249-4124-9171-197E36FDD137}"/>
              </a:ext>
            </a:extLst>
          </p:cNvPr>
          <p:cNvGrpSpPr/>
          <p:nvPr/>
        </p:nvGrpSpPr>
        <p:grpSpPr>
          <a:xfrm>
            <a:off x="1659509" y="757492"/>
            <a:ext cx="1639473" cy="1639473"/>
            <a:chOff x="1257636" y="1511387"/>
            <a:chExt cx="1639473" cy="163947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4F562F-99A5-422F-833E-2D8E6B4620A8}"/>
                </a:ext>
              </a:extLst>
            </p:cNvPr>
            <p:cNvSpPr/>
            <p:nvPr/>
          </p:nvSpPr>
          <p:spPr>
            <a:xfrm>
              <a:off x="1257636" y="1511387"/>
              <a:ext cx="1639473" cy="1639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6A835C1-4714-42A4-8B8B-85C3A65B97E7}"/>
                </a:ext>
              </a:extLst>
            </p:cNvPr>
            <p:cNvGrpSpPr/>
            <p:nvPr/>
          </p:nvGrpSpPr>
          <p:grpSpPr>
            <a:xfrm>
              <a:off x="1544161" y="1702055"/>
              <a:ext cx="1066422" cy="1258136"/>
              <a:chOff x="2188248" y="2034620"/>
              <a:chExt cx="1577994" cy="1861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946542E-E843-4E62-834E-2AF4BF021106}"/>
                  </a:ext>
                </a:extLst>
              </p:cNvPr>
              <p:cNvSpPr/>
              <p:nvPr/>
            </p:nvSpPr>
            <p:spPr>
              <a:xfrm>
                <a:off x="2188248" y="2423101"/>
                <a:ext cx="1577994" cy="1470514"/>
              </a:xfrm>
              <a:custGeom>
                <a:avLst/>
                <a:gdLst>
                  <a:gd name="connsiteX0" fmla="*/ 1606188 w 1891355"/>
                  <a:gd name="connsiteY0" fmla="*/ 1318422 h 1762532"/>
                  <a:gd name="connsiteX1" fmla="*/ 1514841 w 1891355"/>
                  <a:gd name="connsiteY1" fmla="*/ 1295585 h 1762532"/>
                  <a:gd name="connsiteX2" fmla="*/ 1140669 w 1891355"/>
                  <a:gd name="connsiteY2" fmla="*/ 1112891 h 1762532"/>
                  <a:gd name="connsiteX3" fmla="*/ 1135984 w 1891355"/>
                  <a:gd name="connsiteY3" fmla="*/ 942493 h 1762532"/>
                  <a:gd name="connsiteX4" fmla="*/ 1302283 w 1891355"/>
                  <a:gd name="connsiteY4" fmla="*/ 845876 h 1762532"/>
                  <a:gd name="connsiteX5" fmla="*/ 1391874 w 1891355"/>
                  <a:gd name="connsiteY5" fmla="*/ 748673 h 1762532"/>
                  <a:gd name="connsiteX6" fmla="*/ 1408269 w 1891355"/>
                  <a:gd name="connsiteY6" fmla="*/ 715882 h 1762532"/>
                  <a:gd name="connsiteX7" fmla="*/ 1444574 w 1891355"/>
                  <a:gd name="connsiteY7" fmla="*/ 596428 h 1762532"/>
                  <a:gd name="connsiteX8" fmla="*/ 1474437 w 1891355"/>
                  <a:gd name="connsiteY8" fmla="*/ 563051 h 1762532"/>
                  <a:gd name="connsiteX9" fmla="*/ 1534165 w 1891355"/>
                  <a:gd name="connsiteY9" fmla="*/ 515621 h 1762532"/>
                  <a:gd name="connsiteX10" fmla="*/ 1567541 w 1891355"/>
                  <a:gd name="connsiteY10" fmla="*/ 467019 h 1762532"/>
                  <a:gd name="connsiteX11" fmla="*/ 1588621 w 1891355"/>
                  <a:gd name="connsiteY11" fmla="*/ 424859 h 1762532"/>
                  <a:gd name="connsiteX12" fmla="*/ 1605017 w 1891355"/>
                  <a:gd name="connsiteY12" fmla="*/ 355177 h 1762532"/>
                  <a:gd name="connsiteX13" fmla="*/ 1605017 w 1891355"/>
                  <a:gd name="connsiteY13" fmla="*/ 332926 h 1762532"/>
                  <a:gd name="connsiteX14" fmla="*/ 1572811 w 1891355"/>
                  <a:gd name="connsiteY14" fmla="*/ 326485 h 1762532"/>
                  <a:gd name="connsiteX15" fmla="*/ 1497860 w 1891355"/>
                  <a:gd name="connsiteY15" fmla="*/ 385626 h 1762532"/>
                  <a:gd name="connsiteX16" fmla="*/ 1439890 w 1891355"/>
                  <a:gd name="connsiteY16" fmla="*/ 409049 h 1762532"/>
                  <a:gd name="connsiteX17" fmla="*/ 1412368 w 1891355"/>
                  <a:gd name="connsiteY17" fmla="*/ 387383 h 1762532"/>
                  <a:gd name="connsiteX18" fmla="*/ 1387189 w 1891355"/>
                  <a:gd name="connsiteY18" fmla="*/ 270271 h 1762532"/>
                  <a:gd name="connsiteX19" fmla="*/ 1241970 w 1891355"/>
                  <a:gd name="connsiteY19" fmla="*/ 125638 h 1762532"/>
                  <a:gd name="connsiteX20" fmla="*/ 1078600 w 1891355"/>
                  <a:gd name="connsiteY20" fmla="*/ 104558 h 1762532"/>
                  <a:gd name="connsiteX21" fmla="*/ 929868 w 1891355"/>
                  <a:gd name="connsiteY21" fmla="*/ 94604 h 1762532"/>
                  <a:gd name="connsiteX22" fmla="*/ 692716 w 1891355"/>
                  <a:gd name="connsiteY22" fmla="*/ 6770 h 1762532"/>
                  <a:gd name="connsiteX23" fmla="*/ 640016 w 1891355"/>
                  <a:gd name="connsiteY23" fmla="*/ 11454 h 1762532"/>
                  <a:gd name="connsiteX24" fmla="*/ 512950 w 1891355"/>
                  <a:gd name="connsiteY24" fmla="*/ 155502 h 1762532"/>
                  <a:gd name="connsiteX25" fmla="*/ 391153 w 1891355"/>
                  <a:gd name="connsiteY25" fmla="*/ 270271 h 1762532"/>
                  <a:gd name="connsiteX26" fmla="*/ 327328 w 1891355"/>
                  <a:gd name="connsiteY26" fmla="*/ 270271 h 1762532"/>
                  <a:gd name="connsiteX27" fmla="*/ 302734 w 1891355"/>
                  <a:gd name="connsiteY27" fmla="*/ 277298 h 1762532"/>
                  <a:gd name="connsiteX28" fmla="*/ 291023 w 1891355"/>
                  <a:gd name="connsiteY28" fmla="*/ 307161 h 1762532"/>
                  <a:gd name="connsiteX29" fmla="*/ 303319 w 1891355"/>
                  <a:gd name="connsiteY29" fmla="*/ 424273 h 1762532"/>
                  <a:gd name="connsiteX30" fmla="*/ 426873 w 1891355"/>
                  <a:gd name="connsiteY30" fmla="*/ 566564 h 1762532"/>
                  <a:gd name="connsiteX31" fmla="*/ 443268 w 1891355"/>
                  <a:gd name="connsiteY31" fmla="*/ 589987 h 1762532"/>
                  <a:gd name="connsiteX32" fmla="*/ 465519 w 1891355"/>
                  <a:gd name="connsiteY32" fmla="*/ 669622 h 1762532"/>
                  <a:gd name="connsiteX33" fmla="*/ 520562 w 1891355"/>
                  <a:gd name="connsiteY33" fmla="*/ 780293 h 1762532"/>
                  <a:gd name="connsiteX34" fmla="*/ 720238 w 1891355"/>
                  <a:gd name="connsiteY34" fmla="*/ 925512 h 1762532"/>
                  <a:gd name="connsiteX35" fmla="*/ 751272 w 1891355"/>
                  <a:gd name="connsiteY35" fmla="*/ 972357 h 1762532"/>
                  <a:gd name="connsiteX36" fmla="*/ 743074 w 1891355"/>
                  <a:gd name="connsiteY36" fmla="*/ 1156222 h 1762532"/>
                  <a:gd name="connsiteX37" fmla="*/ 679248 w 1891355"/>
                  <a:gd name="connsiteY37" fmla="*/ 1222390 h 1762532"/>
                  <a:gd name="connsiteX38" fmla="*/ 415161 w 1891355"/>
                  <a:gd name="connsiteY38" fmla="*/ 1305539 h 1762532"/>
                  <a:gd name="connsiteX39" fmla="*/ 348408 w 1891355"/>
                  <a:gd name="connsiteY39" fmla="*/ 1324863 h 1762532"/>
                  <a:gd name="connsiteX40" fmla="*/ 330841 w 1891355"/>
                  <a:gd name="connsiteY40" fmla="*/ 1328376 h 1762532"/>
                  <a:gd name="connsiteX41" fmla="*/ 0 w 1891355"/>
                  <a:gd name="connsiteY41" fmla="*/ 1692008 h 1762532"/>
                  <a:gd name="connsiteX42" fmla="*/ 0 w 1891355"/>
                  <a:gd name="connsiteY42" fmla="*/ 1767546 h 1762532"/>
                  <a:gd name="connsiteX43" fmla="*/ 1891355 w 1891355"/>
                  <a:gd name="connsiteY43" fmla="*/ 1767546 h 1762532"/>
                  <a:gd name="connsiteX44" fmla="*/ 1891355 w 1891355"/>
                  <a:gd name="connsiteY44" fmla="*/ 1634038 h 1762532"/>
                  <a:gd name="connsiteX45" fmla="*/ 1606188 w 1891355"/>
                  <a:gd name="connsiteY45" fmla="*/ 1318422 h 17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891355" h="1762532">
                    <a:moveTo>
                      <a:pt x="1606188" y="1318422"/>
                    </a:moveTo>
                    <a:cubicBezTo>
                      <a:pt x="1606188" y="1318422"/>
                      <a:pt x="1540606" y="1303783"/>
                      <a:pt x="1514841" y="1295585"/>
                    </a:cubicBezTo>
                    <a:cubicBezTo>
                      <a:pt x="1489662" y="1287973"/>
                      <a:pt x="1144182" y="1258109"/>
                      <a:pt x="1140669" y="1112891"/>
                    </a:cubicBezTo>
                    <a:cubicBezTo>
                      <a:pt x="1140669" y="1095909"/>
                      <a:pt x="1135984" y="962987"/>
                      <a:pt x="1135984" y="942493"/>
                    </a:cubicBezTo>
                    <a:cubicBezTo>
                      <a:pt x="1196297" y="918485"/>
                      <a:pt x="1247826" y="879253"/>
                      <a:pt x="1302283" y="845876"/>
                    </a:cubicBezTo>
                    <a:cubicBezTo>
                      <a:pt x="1316922" y="834164"/>
                      <a:pt x="1378991" y="771510"/>
                      <a:pt x="1391874" y="748673"/>
                    </a:cubicBezTo>
                    <a:cubicBezTo>
                      <a:pt x="1397144" y="737547"/>
                      <a:pt x="1402414" y="727007"/>
                      <a:pt x="1408269" y="715882"/>
                    </a:cubicBezTo>
                    <a:cubicBezTo>
                      <a:pt x="1424665" y="677235"/>
                      <a:pt x="1435791" y="636831"/>
                      <a:pt x="1444574" y="596428"/>
                    </a:cubicBezTo>
                    <a:cubicBezTo>
                      <a:pt x="1448673" y="579446"/>
                      <a:pt x="1456871" y="567150"/>
                      <a:pt x="1474437" y="563051"/>
                    </a:cubicBezTo>
                    <a:cubicBezTo>
                      <a:pt x="1496689" y="550168"/>
                      <a:pt x="1516598" y="534359"/>
                      <a:pt x="1534165" y="515621"/>
                    </a:cubicBezTo>
                    <a:cubicBezTo>
                      <a:pt x="1547047" y="500396"/>
                      <a:pt x="1558758" y="485171"/>
                      <a:pt x="1567541" y="467019"/>
                    </a:cubicBezTo>
                    <a:cubicBezTo>
                      <a:pt x="1574568" y="452966"/>
                      <a:pt x="1581595" y="438912"/>
                      <a:pt x="1588621" y="424859"/>
                    </a:cubicBezTo>
                    <a:cubicBezTo>
                      <a:pt x="1600918" y="403193"/>
                      <a:pt x="1599747" y="378600"/>
                      <a:pt x="1605017" y="355177"/>
                    </a:cubicBezTo>
                    <a:cubicBezTo>
                      <a:pt x="1606774" y="347565"/>
                      <a:pt x="1606774" y="340538"/>
                      <a:pt x="1605017" y="332926"/>
                    </a:cubicBezTo>
                    <a:cubicBezTo>
                      <a:pt x="1595648" y="307747"/>
                      <a:pt x="1592135" y="307161"/>
                      <a:pt x="1572811" y="326485"/>
                    </a:cubicBezTo>
                    <a:cubicBezTo>
                      <a:pt x="1549975" y="348736"/>
                      <a:pt x="1524796" y="368645"/>
                      <a:pt x="1497860" y="385626"/>
                    </a:cubicBezTo>
                    <a:cubicBezTo>
                      <a:pt x="1479708" y="396752"/>
                      <a:pt x="1461555" y="406121"/>
                      <a:pt x="1439890" y="409049"/>
                    </a:cubicBezTo>
                    <a:cubicBezTo>
                      <a:pt x="1423494" y="410805"/>
                      <a:pt x="1414125" y="406121"/>
                      <a:pt x="1412368" y="387383"/>
                    </a:cubicBezTo>
                    <a:cubicBezTo>
                      <a:pt x="1408855" y="347565"/>
                      <a:pt x="1400657" y="308333"/>
                      <a:pt x="1387189" y="270271"/>
                    </a:cubicBezTo>
                    <a:cubicBezTo>
                      <a:pt x="1362010" y="198833"/>
                      <a:pt x="1312238" y="151988"/>
                      <a:pt x="1241970" y="125638"/>
                    </a:cubicBezTo>
                    <a:cubicBezTo>
                      <a:pt x="1189270" y="105729"/>
                      <a:pt x="1134228" y="103973"/>
                      <a:pt x="1078600" y="104558"/>
                    </a:cubicBezTo>
                    <a:cubicBezTo>
                      <a:pt x="1028827" y="105143"/>
                      <a:pt x="979055" y="106900"/>
                      <a:pt x="929868" y="94604"/>
                    </a:cubicBezTo>
                    <a:cubicBezTo>
                      <a:pt x="847304" y="74109"/>
                      <a:pt x="767668" y="46588"/>
                      <a:pt x="692716" y="6770"/>
                    </a:cubicBezTo>
                    <a:cubicBezTo>
                      <a:pt x="673393" y="-3185"/>
                      <a:pt x="657583" y="-2599"/>
                      <a:pt x="640016" y="11454"/>
                    </a:cubicBezTo>
                    <a:cubicBezTo>
                      <a:pt x="588487" y="51858"/>
                      <a:pt x="544570" y="98117"/>
                      <a:pt x="512950" y="155502"/>
                    </a:cubicBezTo>
                    <a:cubicBezTo>
                      <a:pt x="484843" y="207031"/>
                      <a:pt x="444439" y="245678"/>
                      <a:pt x="391153" y="270271"/>
                    </a:cubicBezTo>
                    <a:cubicBezTo>
                      <a:pt x="370073" y="280226"/>
                      <a:pt x="348993" y="284910"/>
                      <a:pt x="327328" y="270271"/>
                    </a:cubicBezTo>
                    <a:cubicBezTo>
                      <a:pt x="316202" y="262659"/>
                      <a:pt x="308590" y="267343"/>
                      <a:pt x="302734" y="277298"/>
                    </a:cubicBezTo>
                    <a:cubicBezTo>
                      <a:pt x="297464" y="286667"/>
                      <a:pt x="293951" y="296621"/>
                      <a:pt x="291023" y="307161"/>
                    </a:cubicBezTo>
                    <a:cubicBezTo>
                      <a:pt x="279312" y="347565"/>
                      <a:pt x="286924" y="386798"/>
                      <a:pt x="303319" y="424273"/>
                    </a:cubicBezTo>
                    <a:cubicBezTo>
                      <a:pt x="329670" y="484000"/>
                      <a:pt x="362461" y="539043"/>
                      <a:pt x="426873" y="566564"/>
                    </a:cubicBezTo>
                    <a:cubicBezTo>
                      <a:pt x="437413" y="571249"/>
                      <a:pt x="440926" y="580032"/>
                      <a:pt x="443268" y="589987"/>
                    </a:cubicBezTo>
                    <a:cubicBezTo>
                      <a:pt x="450295" y="616922"/>
                      <a:pt x="457907" y="643272"/>
                      <a:pt x="465519" y="669622"/>
                    </a:cubicBezTo>
                    <a:cubicBezTo>
                      <a:pt x="477231" y="710026"/>
                      <a:pt x="494797" y="747502"/>
                      <a:pt x="520562" y="780293"/>
                    </a:cubicBezTo>
                    <a:cubicBezTo>
                      <a:pt x="573262" y="847047"/>
                      <a:pt x="644700" y="889793"/>
                      <a:pt x="720238" y="925512"/>
                    </a:cubicBezTo>
                    <a:cubicBezTo>
                      <a:pt x="742489" y="936052"/>
                      <a:pt x="750101" y="947763"/>
                      <a:pt x="751272" y="972357"/>
                    </a:cubicBezTo>
                    <a:cubicBezTo>
                      <a:pt x="752443" y="1008661"/>
                      <a:pt x="747173" y="1131043"/>
                      <a:pt x="743074" y="1156222"/>
                    </a:cubicBezTo>
                    <a:cubicBezTo>
                      <a:pt x="737804" y="1193112"/>
                      <a:pt x="713797" y="1211850"/>
                      <a:pt x="679248" y="1222390"/>
                    </a:cubicBezTo>
                    <a:cubicBezTo>
                      <a:pt x="590829" y="1248740"/>
                      <a:pt x="502995" y="1277433"/>
                      <a:pt x="415161" y="1305539"/>
                    </a:cubicBezTo>
                    <a:cubicBezTo>
                      <a:pt x="410477" y="1311395"/>
                      <a:pt x="363047" y="1318422"/>
                      <a:pt x="348408" y="1324863"/>
                    </a:cubicBezTo>
                    <a:cubicBezTo>
                      <a:pt x="342552" y="1327205"/>
                      <a:pt x="336696" y="1327205"/>
                      <a:pt x="330841" y="1328376"/>
                    </a:cubicBezTo>
                    <a:cubicBezTo>
                      <a:pt x="133507" y="1364681"/>
                      <a:pt x="0" y="1497017"/>
                      <a:pt x="0" y="1692008"/>
                    </a:cubicBezTo>
                    <a:lnTo>
                      <a:pt x="0" y="1767546"/>
                    </a:lnTo>
                    <a:lnTo>
                      <a:pt x="1891355" y="1767546"/>
                    </a:lnTo>
                    <a:lnTo>
                      <a:pt x="1891355" y="1634038"/>
                    </a:lnTo>
                    <a:cubicBezTo>
                      <a:pt x="1891355" y="1468325"/>
                      <a:pt x="1777757" y="1370537"/>
                      <a:pt x="1606188" y="131842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9C9859F-5083-4812-B667-5F18FE448E31}"/>
                  </a:ext>
                </a:extLst>
              </p:cNvPr>
              <p:cNvSpPr/>
              <p:nvPr/>
            </p:nvSpPr>
            <p:spPr>
              <a:xfrm>
                <a:off x="2266426" y="3490803"/>
                <a:ext cx="1426546" cy="405491"/>
              </a:xfrm>
              <a:custGeom>
                <a:avLst/>
                <a:gdLst>
                  <a:gd name="connsiteX0" fmla="*/ 320872 w 1709832"/>
                  <a:gd name="connsiteY0" fmla="*/ 26395 h 486013"/>
                  <a:gd name="connsiteX1" fmla="*/ 443840 w 1709832"/>
                  <a:gd name="connsiteY1" fmla="*/ 196207 h 486013"/>
                  <a:gd name="connsiteX2" fmla="*/ 685675 w 1709832"/>
                  <a:gd name="connsiteY2" fmla="*/ 291068 h 486013"/>
                  <a:gd name="connsiteX3" fmla="*/ 1091468 w 1709832"/>
                  <a:gd name="connsiteY3" fmla="*/ 296338 h 486013"/>
                  <a:gd name="connsiteX4" fmla="*/ 1346186 w 1709832"/>
                  <a:gd name="connsiteY4" fmla="*/ 157560 h 486013"/>
                  <a:gd name="connsiteX5" fmla="*/ 1430506 w 1709832"/>
                  <a:gd name="connsiteY5" fmla="*/ 45 h 486013"/>
                  <a:gd name="connsiteX6" fmla="*/ 1710404 w 1709832"/>
                  <a:gd name="connsiteY6" fmla="*/ 127111 h 486013"/>
                  <a:gd name="connsiteX7" fmla="*/ 1685810 w 1709832"/>
                  <a:gd name="connsiteY7" fmla="*/ 250079 h 486013"/>
                  <a:gd name="connsiteX8" fmla="*/ 1582166 w 1709832"/>
                  <a:gd name="connsiteY8" fmla="*/ 487816 h 486013"/>
                  <a:gd name="connsiteX9" fmla="*/ 357762 w 1709832"/>
                  <a:gd name="connsiteY9" fmla="*/ 486645 h 486013"/>
                  <a:gd name="connsiteX10" fmla="*/ 96018 w 1709832"/>
                  <a:gd name="connsiteY10" fmla="*/ 487816 h 486013"/>
                  <a:gd name="connsiteX11" fmla="*/ 37462 w 1709832"/>
                  <a:gd name="connsiteY11" fmla="*/ 299266 h 486013"/>
                  <a:gd name="connsiteX12" fmla="*/ 571 w 1709832"/>
                  <a:gd name="connsiteY12" fmla="*/ 134724 h 486013"/>
                  <a:gd name="connsiteX13" fmla="*/ 276370 w 1709832"/>
                  <a:gd name="connsiteY13" fmla="*/ 8243 h 486013"/>
                  <a:gd name="connsiteX14" fmla="*/ 320872 w 1709832"/>
                  <a:gd name="connsiteY14" fmla="*/ 26395 h 48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09832" h="486013">
                    <a:moveTo>
                      <a:pt x="320872" y="26395"/>
                    </a:moveTo>
                    <a:cubicBezTo>
                      <a:pt x="341367" y="97833"/>
                      <a:pt x="385284" y="152876"/>
                      <a:pt x="443840" y="196207"/>
                    </a:cubicBezTo>
                    <a:cubicBezTo>
                      <a:pt x="515863" y="248908"/>
                      <a:pt x="599598" y="273501"/>
                      <a:pt x="685675" y="291068"/>
                    </a:cubicBezTo>
                    <a:cubicBezTo>
                      <a:pt x="817426" y="318589"/>
                      <a:pt x="960303" y="327958"/>
                      <a:pt x="1091468" y="296338"/>
                    </a:cubicBezTo>
                    <a:cubicBezTo>
                      <a:pt x="1196869" y="260033"/>
                      <a:pt x="1285873" y="231926"/>
                      <a:pt x="1346186" y="157560"/>
                    </a:cubicBezTo>
                    <a:cubicBezTo>
                      <a:pt x="1352042" y="150534"/>
                      <a:pt x="1418210" y="2387"/>
                      <a:pt x="1430506" y="45"/>
                    </a:cubicBezTo>
                    <a:cubicBezTo>
                      <a:pt x="1443389" y="-2297"/>
                      <a:pt x="1694008" y="87293"/>
                      <a:pt x="1710404" y="127111"/>
                    </a:cubicBezTo>
                    <a:cubicBezTo>
                      <a:pt x="1726799" y="149948"/>
                      <a:pt x="1693423" y="224314"/>
                      <a:pt x="1685810" y="250079"/>
                    </a:cubicBezTo>
                    <a:cubicBezTo>
                      <a:pt x="1661217" y="335570"/>
                      <a:pt x="1592706" y="484302"/>
                      <a:pt x="1582166" y="487816"/>
                    </a:cubicBezTo>
                    <a:cubicBezTo>
                      <a:pt x="1572797" y="487816"/>
                      <a:pt x="752429" y="486645"/>
                      <a:pt x="357762" y="486645"/>
                    </a:cubicBezTo>
                    <a:cubicBezTo>
                      <a:pt x="279298" y="486645"/>
                      <a:pt x="174482" y="487816"/>
                      <a:pt x="96018" y="487816"/>
                    </a:cubicBezTo>
                    <a:cubicBezTo>
                      <a:pt x="87234" y="484302"/>
                      <a:pt x="67325" y="371289"/>
                      <a:pt x="37462" y="299266"/>
                    </a:cubicBezTo>
                    <a:cubicBezTo>
                      <a:pt x="21066" y="250664"/>
                      <a:pt x="-4113" y="188009"/>
                      <a:pt x="571" y="134724"/>
                    </a:cubicBezTo>
                    <a:cubicBezTo>
                      <a:pt x="1743" y="123012"/>
                      <a:pt x="268758" y="11170"/>
                      <a:pt x="276370" y="8243"/>
                    </a:cubicBezTo>
                    <a:cubicBezTo>
                      <a:pt x="309161" y="-2883"/>
                      <a:pt x="309161" y="-2883"/>
                      <a:pt x="320872" y="263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70F760-C41D-48AD-8E01-11627CC0D16C}"/>
                  </a:ext>
                </a:extLst>
              </p:cNvPr>
              <p:cNvSpPr/>
              <p:nvPr/>
            </p:nvSpPr>
            <p:spPr>
              <a:xfrm>
                <a:off x="2407798" y="2034620"/>
                <a:ext cx="1167618" cy="1685473"/>
              </a:xfrm>
              <a:custGeom>
                <a:avLst/>
                <a:gdLst>
                  <a:gd name="connsiteX0" fmla="*/ 1269844 w 1399485"/>
                  <a:gd name="connsiteY0" fmla="*/ 256325 h 2020178"/>
                  <a:gd name="connsiteX1" fmla="*/ 998145 w 1399485"/>
                  <a:gd name="connsiteY1" fmla="*/ 65433 h 2020178"/>
                  <a:gd name="connsiteX2" fmla="*/ 550778 w 1399485"/>
                  <a:gd name="connsiteY2" fmla="*/ 9804 h 2020178"/>
                  <a:gd name="connsiteX3" fmla="*/ 44855 w 1399485"/>
                  <a:gd name="connsiteY3" fmla="*/ 463027 h 2020178"/>
                  <a:gd name="connsiteX4" fmla="*/ 22604 w 1399485"/>
                  <a:gd name="connsiteY4" fmla="*/ 989445 h 2020178"/>
                  <a:gd name="connsiteX5" fmla="*/ 488123 w 1399485"/>
                  <a:gd name="connsiteY5" fmla="*/ 1539285 h 2020178"/>
                  <a:gd name="connsiteX6" fmla="*/ 492807 w 1399485"/>
                  <a:gd name="connsiteY6" fmla="*/ 1417488 h 2020178"/>
                  <a:gd name="connsiteX7" fmla="*/ 478168 w 1399485"/>
                  <a:gd name="connsiteY7" fmla="*/ 1395237 h 2020178"/>
                  <a:gd name="connsiteX8" fmla="*/ 368669 w 1399485"/>
                  <a:gd name="connsiteY8" fmla="*/ 1337267 h 2020178"/>
                  <a:gd name="connsiteX9" fmla="*/ 214082 w 1399485"/>
                  <a:gd name="connsiteY9" fmla="*/ 1155158 h 2020178"/>
                  <a:gd name="connsiteX10" fmla="*/ 189488 w 1399485"/>
                  <a:gd name="connsiteY10" fmla="*/ 1071423 h 2020178"/>
                  <a:gd name="connsiteX11" fmla="*/ 147913 w 1399485"/>
                  <a:gd name="connsiteY11" fmla="*/ 1019308 h 2020178"/>
                  <a:gd name="connsiteX12" fmla="*/ 116293 w 1399485"/>
                  <a:gd name="connsiteY12" fmla="*/ 997057 h 2020178"/>
                  <a:gd name="connsiteX13" fmla="*/ 32558 w 1399485"/>
                  <a:gd name="connsiteY13" fmla="*/ 854181 h 2020178"/>
                  <a:gd name="connsiteX14" fmla="*/ 50125 w 1399485"/>
                  <a:gd name="connsiteY14" fmla="*/ 734141 h 2020178"/>
                  <a:gd name="connsiteX15" fmla="*/ 144400 w 1399485"/>
                  <a:gd name="connsiteY15" fmla="*/ 759320 h 2020178"/>
                  <a:gd name="connsiteX16" fmla="*/ 252143 w 1399485"/>
                  <a:gd name="connsiteY16" fmla="*/ 626984 h 2020178"/>
                  <a:gd name="connsiteX17" fmla="*/ 388578 w 1399485"/>
                  <a:gd name="connsiteY17" fmla="*/ 475910 h 2020178"/>
                  <a:gd name="connsiteX18" fmla="*/ 413172 w 1399485"/>
                  <a:gd name="connsiteY18" fmla="*/ 473567 h 2020178"/>
                  <a:gd name="connsiteX19" fmla="*/ 481682 w 1399485"/>
                  <a:gd name="connsiteY19" fmla="*/ 505773 h 2020178"/>
                  <a:gd name="connsiteX20" fmla="*/ 792614 w 1399485"/>
                  <a:gd name="connsiteY20" fmla="*/ 578968 h 2020178"/>
                  <a:gd name="connsiteX21" fmla="*/ 893915 w 1399485"/>
                  <a:gd name="connsiteY21" fmla="*/ 587166 h 2020178"/>
                  <a:gd name="connsiteX22" fmla="*/ 1094177 w 1399485"/>
                  <a:gd name="connsiteY22" fmla="*/ 729457 h 2020178"/>
                  <a:gd name="connsiteX23" fmla="*/ 1141021 w 1399485"/>
                  <a:gd name="connsiteY23" fmla="*/ 850667 h 2020178"/>
                  <a:gd name="connsiteX24" fmla="*/ 1176155 w 1399485"/>
                  <a:gd name="connsiteY24" fmla="*/ 894584 h 2020178"/>
                  <a:gd name="connsiteX25" fmla="*/ 1240566 w 1399485"/>
                  <a:gd name="connsiteY25" fmla="*/ 862379 h 2020178"/>
                  <a:gd name="connsiteX26" fmla="*/ 1318446 w 1399485"/>
                  <a:gd name="connsiteY26" fmla="*/ 782157 h 2020178"/>
                  <a:gd name="connsiteX27" fmla="*/ 1210703 w 1399485"/>
                  <a:gd name="connsiteY27" fmla="*/ 1022236 h 2020178"/>
                  <a:gd name="connsiteX28" fmla="*/ 1174398 w 1399485"/>
                  <a:gd name="connsiteY28" fmla="*/ 1059712 h 2020178"/>
                  <a:gd name="connsiteX29" fmla="*/ 1138094 w 1399485"/>
                  <a:gd name="connsiteY29" fmla="*/ 1180337 h 2020178"/>
                  <a:gd name="connsiteX30" fmla="*/ 869322 w 1399485"/>
                  <a:gd name="connsiteY30" fmla="*/ 1402264 h 2020178"/>
                  <a:gd name="connsiteX31" fmla="*/ 865223 w 1399485"/>
                  <a:gd name="connsiteY31" fmla="*/ 1606624 h 2020178"/>
                  <a:gd name="connsiteX32" fmla="*/ 944274 w 1399485"/>
                  <a:gd name="connsiteY32" fmla="*/ 1689773 h 2020178"/>
                  <a:gd name="connsiteX33" fmla="*/ 958913 w 1399485"/>
                  <a:gd name="connsiteY33" fmla="*/ 1764139 h 2020178"/>
                  <a:gd name="connsiteX34" fmla="*/ 917923 w 1399485"/>
                  <a:gd name="connsiteY34" fmla="*/ 1826208 h 2020178"/>
                  <a:gd name="connsiteX35" fmla="*/ 934319 w 1399485"/>
                  <a:gd name="connsiteY35" fmla="*/ 1898232 h 2020178"/>
                  <a:gd name="connsiteX36" fmla="*/ 905627 w 1399485"/>
                  <a:gd name="connsiteY36" fmla="*/ 1993093 h 2020178"/>
                  <a:gd name="connsiteX37" fmla="*/ 878106 w 1399485"/>
                  <a:gd name="connsiteY37" fmla="*/ 2015930 h 2020178"/>
                  <a:gd name="connsiteX38" fmla="*/ 917338 w 1399485"/>
                  <a:gd name="connsiteY38" fmla="*/ 2021785 h 2020178"/>
                  <a:gd name="connsiteX39" fmla="*/ 1035621 w 1399485"/>
                  <a:gd name="connsiteY39" fmla="*/ 2015344 h 2020178"/>
                  <a:gd name="connsiteX40" fmla="*/ 1172642 w 1399485"/>
                  <a:gd name="connsiteY40" fmla="*/ 1892377 h 2020178"/>
                  <a:gd name="connsiteX41" fmla="*/ 1183182 w 1399485"/>
                  <a:gd name="connsiteY41" fmla="*/ 1806299 h 2020178"/>
                  <a:gd name="connsiteX42" fmla="*/ 1167957 w 1399485"/>
                  <a:gd name="connsiteY42" fmla="*/ 1757113 h 2020178"/>
                  <a:gd name="connsiteX43" fmla="*/ 1169714 w 1399485"/>
                  <a:gd name="connsiteY43" fmla="*/ 1560950 h 2020178"/>
                  <a:gd name="connsiteX44" fmla="*/ 1162687 w 1399485"/>
                  <a:gd name="connsiteY44" fmla="*/ 1529330 h 2020178"/>
                  <a:gd name="connsiteX45" fmla="*/ 1218315 w 1399485"/>
                  <a:gd name="connsiteY45" fmla="*/ 1480143 h 2020178"/>
                  <a:gd name="connsiteX46" fmla="*/ 1232954 w 1399485"/>
                  <a:gd name="connsiteY46" fmla="*/ 1343708 h 2020178"/>
                  <a:gd name="connsiteX47" fmla="*/ 1222414 w 1399485"/>
                  <a:gd name="connsiteY47" fmla="*/ 1261729 h 2020178"/>
                  <a:gd name="connsiteX48" fmla="*/ 1338940 w 1399485"/>
                  <a:gd name="connsiteY48" fmla="*/ 1036875 h 2020178"/>
                  <a:gd name="connsiteX49" fmla="*/ 1386371 w 1399485"/>
                  <a:gd name="connsiteY49" fmla="*/ 767518 h 2020178"/>
                  <a:gd name="connsiteX50" fmla="*/ 1384028 w 1399485"/>
                  <a:gd name="connsiteY50" fmla="*/ 683197 h 2020178"/>
                  <a:gd name="connsiteX51" fmla="*/ 1399838 w 1399485"/>
                  <a:gd name="connsiteY51" fmla="*/ 607075 h 2020178"/>
                  <a:gd name="connsiteX52" fmla="*/ 1269844 w 1399485"/>
                  <a:gd name="connsiteY52" fmla="*/ 256325 h 202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399485" h="2020178">
                    <a:moveTo>
                      <a:pt x="1269844" y="256325"/>
                    </a:moveTo>
                    <a:cubicBezTo>
                      <a:pt x="1194307" y="170248"/>
                      <a:pt x="1095933" y="118719"/>
                      <a:pt x="998145" y="65433"/>
                    </a:cubicBezTo>
                    <a:cubicBezTo>
                      <a:pt x="856440" y="-11861"/>
                      <a:pt x="703023" y="-6006"/>
                      <a:pt x="550778" y="9804"/>
                    </a:cubicBezTo>
                    <a:cubicBezTo>
                      <a:pt x="358129" y="29714"/>
                      <a:pt x="103997" y="215921"/>
                      <a:pt x="44855" y="463027"/>
                    </a:cubicBezTo>
                    <a:cubicBezTo>
                      <a:pt x="2695" y="639280"/>
                      <a:pt x="-19557" y="812606"/>
                      <a:pt x="22604" y="989445"/>
                    </a:cubicBezTo>
                    <a:cubicBezTo>
                      <a:pt x="84673" y="1250018"/>
                      <a:pt x="487538" y="1542798"/>
                      <a:pt x="488123" y="1539285"/>
                    </a:cubicBezTo>
                    <a:cubicBezTo>
                      <a:pt x="492222" y="1498881"/>
                      <a:pt x="492807" y="1458478"/>
                      <a:pt x="492807" y="1417488"/>
                    </a:cubicBezTo>
                    <a:cubicBezTo>
                      <a:pt x="492807" y="1405777"/>
                      <a:pt x="489880" y="1399922"/>
                      <a:pt x="478168" y="1395237"/>
                    </a:cubicBezTo>
                    <a:cubicBezTo>
                      <a:pt x="440107" y="1379427"/>
                      <a:pt x="403217" y="1359518"/>
                      <a:pt x="368669" y="1337267"/>
                    </a:cubicBezTo>
                    <a:cubicBezTo>
                      <a:pt x="298988" y="1292179"/>
                      <a:pt x="241017" y="1236551"/>
                      <a:pt x="214082" y="1155158"/>
                    </a:cubicBezTo>
                    <a:cubicBezTo>
                      <a:pt x="205298" y="1127637"/>
                      <a:pt x="195344" y="1100115"/>
                      <a:pt x="189488" y="1071423"/>
                    </a:cubicBezTo>
                    <a:cubicBezTo>
                      <a:pt x="184218" y="1046244"/>
                      <a:pt x="177191" y="1025749"/>
                      <a:pt x="147913" y="1019308"/>
                    </a:cubicBezTo>
                    <a:cubicBezTo>
                      <a:pt x="135031" y="1016380"/>
                      <a:pt x="125662" y="1005840"/>
                      <a:pt x="116293" y="997057"/>
                    </a:cubicBezTo>
                    <a:cubicBezTo>
                      <a:pt x="75304" y="957239"/>
                      <a:pt x="46026" y="909809"/>
                      <a:pt x="32558" y="854181"/>
                    </a:cubicBezTo>
                    <a:cubicBezTo>
                      <a:pt x="22604" y="813191"/>
                      <a:pt x="24946" y="772202"/>
                      <a:pt x="50125" y="734141"/>
                    </a:cubicBezTo>
                    <a:cubicBezTo>
                      <a:pt x="72376" y="758735"/>
                      <a:pt x="118050" y="771031"/>
                      <a:pt x="144400" y="759320"/>
                    </a:cubicBezTo>
                    <a:cubicBezTo>
                      <a:pt x="200028" y="734141"/>
                      <a:pt x="222865" y="680855"/>
                      <a:pt x="252143" y="626984"/>
                    </a:cubicBezTo>
                    <a:cubicBezTo>
                      <a:pt x="285520" y="566085"/>
                      <a:pt x="332950" y="517484"/>
                      <a:pt x="388578" y="475910"/>
                    </a:cubicBezTo>
                    <a:cubicBezTo>
                      <a:pt x="396776" y="469468"/>
                      <a:pt x="403217" y="468297"/>
                      <a:pt x="413172" y="473567"/>
                    </a:cubicBezTo>
                    <a:cubicBezTo>
                      <a:pt x="435423" y="485278"/>
                      <a:pt x="458845" y="495818"/>
                      <a:pt x="481682" y="505773"/>
                    </a:cubicBezTo>
                    <a:cubicBezTo>
                      <a:pt x="581227" y="547933"/>
                      <a:pt x="682529" y="583067"/>
                      <a:pt x="792614" y="578968"/>
                    </a:cubicBezTo>
                    <a:cubicBezTo>
                      <a:pt x="834189" y="577797"/>
                      <a:pt x="852926" y="579553"/>
                      <a:pt x="893915" y="587166"/>
                    </a:cubicBezTo>
                    <a:cubicBezTo>
                      <a:pt x="994046" y="605318"/>
                      <a:pt x="1060214" y="660946"/>
                      <a:pt x="1094177" y="729457"/>
                    </a:cubicBezTo>
                    <a:cubicBezTo>
                      <a:pt x="1109987" y="761077"/>
                      <a:pt x="1140436" y="814948"/>
                      <a:pt x="1141021" y="850667"/>
                    </a:cubicBezTo>
                    <a:cubicBezTo>
                      <a:pt x="1141021" y="872333"/>
                      <a:pt x="1156831" y="899854"/>
                      <a:pt x="1176155" y="894584"/>
                    </a:cubicBezTo>
                    <a:cubicBezTo>
                      <a:pt x="1212460" y="884630"/>
                      <a:pt x="1220072" y="874675"/>
                      <a:pt x="1240566" y="862379"/>
                    </a:cubicBezTo>
                    <a:cubicBezTo>
                      <a:pt x="1275114" y="841884"/>
                      <a:pt x="1290339" y="812020"/>
                      <a:pt x="1318446" y="782157"/>
                    </a:cubicBezTo>
                    <a:cubicBezTo>
                      <a:pt x="1340697" y="923862"/>
                      <a:pt x="1248179" y="1019308"/>
                      <a:pt x="1210703" y="1022236"/>
                    </a:cubicBezTo>
                    <a:cubicBezTo>
                      <a:pt x="1187866" y="1023993"/>
                      <a:pt x="1178497" y="1038046"/>
                      <a:pt x="1174398" y="1059712"/>
                    </a:cubicBezTo>
                    <a:cubicBezTo>
                      <a:pt x="1166786" y="1101287"/>
                      <a:pt x="1153318" y="1141104"/>
                      <a:pt x="1138094" y="1180337"/>
                    </a:cubicBezTo>
                    <a:cubicBezTo>
                      <a:pt x="1097690" y="1240650"/>
                      <a:pt x="981749" y="1363031"/>
                      <a:pt x="869322" y="1402264"/>
                    </a:cubicBezTo>
                    <a:cubicBezTo>
                      <a:pt x="869322" y="1403435"/>
                      <a:pt x="868736" y="1587886"/>
                      <a:pt x="865223" y="1606624"/>
                    </a:cubicBezTo>
                    <a:cubicBezTo>
                      <a:pt x="871664" y="1656982"/>
                      <a:pt x="944274" y="1689773"/>
                      <a:pt x="944274" y="1689773"/>
                    </a:cubicBezTo>
                    <a:cubicBezTo>
                      <a:pt x="962426" y="1707340"/>
                      <a:pt x="961840" y="1758284"/>
                      <a:pt x="958913" y="1764139"/>
                    </a:cubicBezTo>
                    <a:cubicBezTo>
                      <a:pt x="947787" y="1789318"/>
                      <a:pt x="923779" y="1793417"/>
                      <a:pt x="917923" y="1826208"/>
                    </a:cubicBezTo>
                    <a:cubicBezTo>
                      <a:pt x="912653" y="1854315"/>
                      <a:pt x="926707" y="1870711"/>
                      <a:pt x="934319" y="1898232"/>
                    </a:cubicBezTo>
                    <a:cubicBezTo>
                      <a:pt x="945445" y="1936879"/>
                      <a:pt x="933148" y="1967328"/>
                      <a:pt x="905627" y="1993093"/>
                    </a:cubicBezTo>
                    <a:cubicBezTo>
                      <a:pt x="898014" y="2000705"/>
                      <a:pt x="888646" y="2007146"/>
                      <a:pt x="878106" y="2015930"/>
                    </a:cubicBezTo>
                    <a:cubicBezTo>
                      <a:pt x="893330" y="2018272"/>
                      <a:pt x="905041" y="2020028"/>
                      <a:pt x="917338" y="2021785"/>
                    </a:cubicBezTo>
                    <a:cubicBezTo>
                      <a:pt x="957156" y="2028226"/>
                      <a:pt x="996974" y="2025884"/>
                      <a:pt x="1035621" y="2015344"/>
                    </a:cubicBezTo>
                    <a:cubicBezTo>
                      <a:pt x="1107644" y="1995435"/>
                      <a:pt x="1135752" y="1980796"/>
                      <a:pt x="1172642" y="1892377"/>
                    </a:cubicBezTo>
                    <a:cubicBezTo>
                      <a:pt x="1183182" y="1866026"/>
                      <a:pt x="1188452" y="1822109"/>
                      <a:pt x="1183182" y="1806299"/>
                    </a:cubicBezTo>
                    <a:cubicBezTo>
                      <a:pt x="1176741" y="1786976"/>
                      <a:pt x="1165029" y="1772923"/>
                      <a:pt x="1167957" y="1757113"/>
                    </a:cubicBezTo>
                    <a:cubicBezTo>
                      <a:pt x="1209532" y="1686260"/>
                      <a:pt x="1211288" y="1628875"/>
                      <a:pt x="1169714" y="1560950"/>
                    </a:cubicBezTo>
                    <a:cubicBezTo>
                      <a:pt x="1163858" y="1550996"/>
                      <a:pt x="1157417" y="1534014"/>
                      <a:pt x="1162687" y="1529330"/>
                    </a:cubicBezTo>
                    <a:cubicBezTo>
                      <a:pt x="1182596" y="1510592"/>
                      <a:pt x="1206604" y="1505908"/>
                      <a:pt x="1218315" y="1480143"/>
                    </a:cubicBezTo>
                    <a:cubicBezTo>
                      <a:pt x="1235882" y="1451451"/>
                      <a:pt x="1261061" y="1399922"/>
                      <a:pt x="1232954" y="1343708"/>
                    </a:cubicBezTo>
                    <a:cubicBezTo>
                      <a:pt x="1208361" y="1306818"/>
                      <a:pt x="1213045" y="1269342"/>
                      <a:pt x="1222414" y="1261729"/>
                    </a:cubicBezTo>
                    <a:cubicBezTo>
                      <a:pt x="1239981" y="1247091"/>
                      <a:pt x="1332499" y="1052685"/>
                      <a:pt x="1338940" y="1036875"/>
                    </a:cubicBezTo>
                    <a:cubicBezTo>
                      <a:pt x="1377587" y="942600"/>
                      <a:pt x="1391055" y="869405"/>
                      <a:pt x="1386371" y="767518"/>
                    </a:cubicBezTo>
                    <a:cubicBezTo>
                      <a:pt x="1385785" y="748780"/>
                      <a:pt x="1377002" y="700764"/>
                      <a:pt x="1384028" y="683197"/>
                    </a:cubicBezTo>
                    <a:cubicBezTo>
                      <a:pt x="1393397" y="659190"/>
                      <a:pt x="1398082" y="633425"/>
                      <a:pt x="1399838" y="607075"/>
                    </a:cubicBezTo>
                    <a:cubicBezTo>
                      <a:pt x="1410378" y="471225"/>
                      <a:pt x="1358849" y="357041"/>
                      <a:pt x="1269844" y="256325"/>
                    </a:cubicBezTo>
                    <a:close/>
                  </a:path>
                </a:pathLst>
              </a:custGeom>
              <a:solidFill>
                <a:srgbClr val="C000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1B6FB0A-E17C-4D36-ABE6-8D179C72E3BB}"/>
              </a:ext>
            </a:extLst>
          </p:cNvPr>
          <p:cNvGrpSpPr/>
          <p:nvPr/>
        </p:nvGrpSpPr>
        <p:grpSpPr>
          <a:xfrm>
            <a:off x="3070261" y="3335303"/>
            <a:ext cx="1333109" cy="1333109"/>
            <a:chOff x="3703659" y="3630450"/>
            <a:chExt cx="1741367" cy="174136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23FD0A8-FDF1-40E9-B12F-2A2B7E8817D0}"/>
                </a:ext>
              </a:extLst>
            </p:cNvPr>
            <p:cNvSpPr/>
            <p:nvPr/>
          </p:nvSpPr>
          <p:spPr>
            <a:xfrm>
              <a:off x="3703659" y="363045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9A192D3-E736-497F-B462-8F9EB1623AEF}"/>
                </a:ext>
              </a:extLst>
            </p:cNvPr>
            <p:cNvGrpSpPr/>
            <p:nvPr/>
          </p:nvGrpSpPr>
          <p:grpSpPr>
            <a:xfrm>
              <a:off x="4063837" y="3838658"/>
              <a:ext cx="1021011" cy="1324950"/>
              <a:chOff x="2392394" y="4513768"/>
              <a:chExt cx="1651276" cy="214283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8C3EEB-8E10-4626-AA5F-8641ADF9EF59}"/>
                  </a:ext>
                </a:extLst>
              </p:cNvPr>
              <p:cNvSpPr/>
              <p:nvPr/>
            </p:nvSpPr>
            <p:spPr>
              <a:xfrm>
                <a:off x="2640881" y="4513768"/>
                <a:ext cx="1159407" cy="884194"/>
              </a:xfrm>
              <a:custGeom>
                <a:avLst/>
                <a:gdLst>
                  <a:gd name="connsiteX0" fmla="*/ 27626 w 1159406"/>
                  <a:gd name="connsiteY0" fmla="*/ 830596 h 884194"/>
                  <a:gd name="connsiteX1" fmla="*/ 33482 w 1159406"/>
                  <a:gd name="connsiteY1" fmla="*/ 458181 h 884194"/>
                  <a:gd name="connsiteX2" fmla="*/ 337973 w 1159406"/>
                  <a:gd name="connsiteY2" fmla="*/ 124412 h 884194"/>
                  <a:gd name="connsiteX3" fmla="*/ 364908 w 1159406"/>
                  <a:gd name="connsiteY3" fmla="*/ 102746 h 884194"/>
                  <a:gd name="connsiteX4" fmla="*/ 774800 w 1159406"/>
                  <a:gd name="connsiteY4" fmla="*/ 94548 h 884194"/>
                  <a:gd name="connsiteX5" fmla="*/ 802907 w 1159406"/>
                  <a:gd name="connsiteY5" fmla="*/ 115043 h 884194"/>
                  <a:gd name="connsiteX6" fmla="*/ 1157755 w 1159406"/>
                  <a:gd name="connsiteY6" fmla="*/ 575878 h 884194"/>
                  <a:gd name="connsiteX7" fmla="*/ 1125550 w 1159406"/>
                  <a:gd name="connsiteY7" fmla="*/ 854018 h 884194"/>
                  <a:gd name="connsiteX8" fmla="*/ 1111496 w 1159406"/>
                  <a:gd name="connsiteY8" fmla="*/ 866315 h 884194"/>
                  <a:gd name="connsiteX9" fmla="*/ 1091587 w 1159406"/>
                  <a:gd name="connsiteY9" fmla="*/ 887981 h 884194"/>
                  <a:gd name="connsiteX10" fmla="*/ 1062895 w 1159406"/>
                  <a:gd name="connsiteY10" fmla="*/ 870414 h 884194"/>
                  <a:gd name="connsiteX11" fmla="*/ 1031860 w 1159406"/>
                  <a:gd name="connsiteY11" fmla="*/ 767941 h 884194"/>
                  <a:gd name="connsiteX12" fmla="*/ 1031860 w 1159406"/>
                  <a:gd name="connsiteY12" fmla="*/ 753302 h 884194"/>
                  <a:gd name="connsiteX13" fmla="*/ 1013122 w 1159406"/>
                  <a:gd name="connsiteY13" fmla="*/ 738078 h 884194"/>
                  <a:gd name="connsiteX14" fmla="*/ 756647 w 1159406"/>
                  <a:gd name="connsiteY14" fmla="*/ 783166 h 884194"/>
                  <a:gd name="connsiteX15" fmla="*/ 617284 w 1159406"/>
                  <a:gd name="connsiteY15" fmla="*/ 790192 h 884194"/>
                  <a:gd name="connsiteX16" fmla="*/ 210906 w 1159406"/>
                  <a:gd name="connsiteY16" fmla="*/ 756816 h 884194"/>
                  <a:gd name="connsiteX17" fmla="*/ 125415 w 1159406"/>
                  <a:gd name="connsiteY17" fmla="*/ 736907 h 884194"/>
                  <a:gd name="connsiteX18" fmla="*/ 111361 w 1159406"/>
                  <a:gd name="connsiteY18" fmla="*/ 749203 h 884194"/>
                  <a:gd name="connsiteX19" fmla="*/ 69201 w 1159406"/>
                  <a:gd name="connsiteY19" fmla="*/ 876270 h 884194"/>
                  <a:gd name="connsiteX20" fmla="*/ 31725 w 1159406"/>
                  <a:gd name="connsiteY20" fmla="*/ 869829 h 884194"/>
                  <a:gd name="connsiteX21" fmla="*/ 27626 w 1159406"/>
                  <a:gd name="connsiteY21" fmla="*/ 830596 h 88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59406" h="884194">
                    <a:moveTo>
                      <a:pt x="27626" y="830596"/>
                    </a:moveTo>
                    <a:cubicBezTo>
                      <a:pt x="-9849" y="705872"/>
                      <a:pt x="-10435" y="581148"/>
                      <a:pt x="33482" y="458181"/>
                    </a:cubicBezTo>
                    <a:cubicBezTo>
                      <a:pt x="88525" y="305350"/>
                      <a:pt x="190997" y="194093"/>
                      <a:pt x="337973" y="124412"/>
                    </a:cubicBezTo>
                    <a:cubicBezTo>
                      <a:pt x="349098" y="119142"/>
                      <a:pt x="357296" y="112115"/>
                      <a:pt x="364908" y="102746"/>
                    </a:cubicBezTo>
                    <a:cubicBezTo>
                      <a:pt x="467381" y="-30761"/>
                      <a:pt x="667057" y="-34860"/>
                      <a:pt x="774800" y="94548"/>
                    </a:cubicBezTo>
                    <a:cubicBezTo>
                      <a:pt x="782998" y="103917"/>
                      <a:pt x="791781" y="110359"/>
                      <a:pt x="802907" y="115043"/>
                    </a:cubicBezTo>
                    <a:cubicBezTo>
                      <a:pt x="1004924" y="204048"/>
                      <a:pt x="1123793" y="358050"/>
                      <a:pt x="1157755" y="575878"/>
                    </a:cubicBezTo>
                    <a:cubicBezTo>
                      <a:pt x="1172394" y="670739"/>
                      <a:pt x="1161269" y="764428"/>
                      <a:pt x="1125550" y="854018"/>
                    </a:cubicBezTo>
                    <a:cubicBezTo>
                      <a:pt x="1117352" y="854018"/>
                      <a:pt x="1113838" y="858703"/>
                      <a:pt x="1111496" y="866315"/>
                    </a:cubicBezTo>
                    <a:cubicBezTo>
                      <a:pt x="1108568" y="876270"/>
                      <a:pt x="1104470" y="886810"/>
                      <a:pt x="1091587" y="887981"/>
                    </a:cubicBezTo>
                    <a:cubicBezTo>
                      <a:pt x="1078119" y="889152"/>
                      <a:pt x="1069336" y="880954"/>
                      <a:pt x="1062895" y="870414"/>
                    </a:cubicBezTo>
                    <a:cubicBezTo>
                      <a:pt x="1044742" y="838794"/>
                      <a:pt x="1029518" y="806002"/>
                      <a:pt x="1031860" y="767941"/>
                    </a:cubicBezTo>
                    <a:cubicBezTo>
                      <a:pt x="1031860" y="763257"/>
                      <a:pt x="1031275" y="757987"/>
                      <a:pt x="1031860" y="753302"/>
                    </a:cubicBezTo>
                    <a:cubicBezTo>
                      <a:pt x="1033617" y="738078"/>
                      <a:pt x="1028347" y="733979"/>
                      <a:pt x="1013122" y="738078"/>
                    </a:cubicBezTo>
                    <a:cubicBezTo>
                      <a:pt x="928802" y="760329"/>
                      <a:pt x="843310" y="774968"/>
                      <a:pt x="756647" y="783166"/>
                    </a:cubicBezTo>
                    <a:cubicBezTo>
                      <a:pt x="710388" y="787850"/>
                      <a:pt x="663544" y="789021"/>
                      <a:pt x="617284" y="790192"/>
                    </a:cubicBezTo>
                    <a:cubicBezTo>
                      <a:pt x="480264" y="793120"/>
                      <a:pt x="344999" y="783751"/>
                      <a:pt x="210906" y="756816"/>
                    </a:cubicBezTo>
                    <a:cubicBezTo>
                      <a:pt x="182214" y="750960"/>
                      <a:pt x="153522" y="745105"/>
                      <a:pt x="125415" y="736907"/>
                    </a:cubicBezTo>
                    <a:cubicBezTo>
                      <a:pt x="113118" y="733393"/>
                      <a:pt x="108434" y="735735"/>
                      <a:pt x="111361" y="749203"/>
                    </a:cubicBezTo>
                    <a:cubicBezTo>
                      <a:pt x="120730" y="798976"/>
                      <a:pt x="95551" y="838208"/>
                      <a:pt x="69201" y="876270"/>
                    </a:cubicBezTo>
                    <a:cubicBezTo>
                      <a:pt x="56319" y="894422"/>
                      <a:pt x="40509" y="890323"/>
                      <a:pt x="31725" y="869829"/>
                    </a:cubicBezTo>
                    <a:cubicBezTo>
                      <a:pt x="25284" y="856946"/>
                      <a:pt x="32311" y="843478"/>
                      <a:pt x="27626" y="83059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ADF4F1-F221-43D8-A2C1-CFB2C525984C}"/>
                  </a:ext>
                </a:extLst>
              </p:cNvPr>
              <p:cNvSpPr/>
              <p:nvPr/>
            </p:nvSpPr>
            <p:spPr>
              <a:xfrm>
                <a:off x="2392394" y="6346256"/>
                <a:ext cx="1651276" cy="310346"/>
              </a:xfrm>
              <a:custGeom>
                <a:avLst/>
                <a:gdLst>
                  <a:gd name="connsiteX0" fmla="*/ 329985 w 1651276"/>
                  <a:gd name="connsiteY0" fmla="*/ 91933 h 310346"/>
                  <a:gd name="connsiteX1" fmla="*/ 488672 w 1651276"/>
                  <a:gd name="connsiteY1" fmla="*/ 141120 h 310346"/>
                  <a:gd name="connsiteX2" fmla="*/ 708842 w 1651276"/>
                  <a:gd name="connsiteY2" fmla="*/ 193234 h 310346"/>
                  <a:gd name="connsiteX3" fmla="*/ 936624 w 1651276"/>
                  <a:gd name="connsiteY3" fmla="*/ 205531 h 310346"/>
                  <a:gd name="connsiteX4" fmla="*/ 1142156 w 1651276"/>
                  <a:gd name="connsiteY4" fmla="*/ 176839 h 310346"/>
                  <a:gd name="connsiteX5" fmla="*/ 1402144 w 1651276"/>
                  <a:gd name="connsiteY5" fmla="*/ 41575 h 310346"/>
                  <a:gd name="connsiteX6" fmla="*/ 1492905 w 1651276"/>
                  <a:gd name="connsiteY6" fmla="*/ 0 h 310346"/>
                  <a:gd name="connsiteX7" fmla="*/ 1653934 w 1651276"/>
                  <a:gd name="connsiteY7" fmla="*/ 252376 h 310346"/>
                  <a:gd name="connsiteX8" fmla="*/ 1653934 w 1651276"/>
                  <a:gd name="connsiteY8" fmla="*/ 312689 h 310346"/>
                  <a:gd name="connsiteX9" fmla="*/ 29594 w 1651276"/>
                  <a:gd name="connsiteY9" fmla="*/ 312689 h 310346"/>
                  <a:gd name="connsiteX10" fmla="*/ 316 w 1651276"/>
                  <a:gd name="connsiteY10" fmla="*/ 283411 h 310346"/>
                  <a:gd name="connsiteX11" fmla="*/ 87564 w 1651276"/>
                  <a:gd name="connsiteY11" fmla="*/ 61484 h 310346"/>
                  <a:gd name="connsiteX12" fmla="*/ 120941 w 1651276"/>
                  <a:gd name="connsiteY12" fmla="*/ 24008 h 310346"/>
                  <a:gd name="connsiteX13" fmla="*/ 156660 w 1651276"/>
                  <a:gd name="connsiteY13" fmla="*/ 35134 h 310346"/>
                  <a:gd name="connsiteX14" fmla="*/ 185352 w 1651276"/>
                  <a:gd name="connsiteY14" fmla="*/ 125895 h 310346"/>
                  <a:gd name="connsiteX15" fmla="*/ 249764 w 1651276"/>
                  <a:gd name="connsiteY15" fmla="*/ 221342 h 310346"/>
                  <a:gd name="connsiteX16" fmla="*/ 305392 w 1651276"/>
                  <a:gd name="connsiteY16" fmla="*/ 102473 h 310346"/>
                  <a:gd name="connsiteX17" fmla="*/ 329985 w 1651276"/>
                  <a:gd name="connsiteY17" fmla="*/ 91933 h 31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1276" h="310346">
                    <a:moveTo>
                      <a:pt x="329985" y="91933"/>
                    </a:moveTo>
                    <a:cubicBezTo>
                      <a:pt x="382686" y="108328"/>
                      <a:pt x="435386" y="125310"/>
                      <a:pt x="488672" y="141120"/>
                    </a:cubicBezTo>
                    <a:cubicBezTo>
                      <a:pt x="561281" y="162200"/>
                      <a:pt x="633890" y="181523"/>
                      <a:pt x="708842" y="193234"/>
                    </a:cubicBezTo>
                    <a:cubicBezTo>
                      <a:pt x="784379" y="204946"/>
                      <a:pt x="859331" y="212558"/>
                      <a:pt x="936624" y="205531"/>
                    </a:cubicBezTo>
                    <a:cubicBezTo>
                      <a:pt x="1005720" y="199090"/>
                      <a:pt x="1074231" y="193234"/>
                      <a:pt x="1142156" y="176839"/>
                    </a:cubicBezTo>
                    <a:cubicBezTo>
                      <a:pt x="1239944" y="152831"/>
                      <a:pt x="1324850" y="104815"/>
                      <a:pt x="1402144" y="41575"/>
                    </a:cubicBezTo>
                    <a:cubicBezTo>
                      <a:pt x="1428494" y="19909"/>
                      <a:pt x="1456601" y="1171"/>
                      <a:pt x="1492905" y="0"/>
                    </a:cubicBezTo>
                    <a:cubicBezTo>
                      <a:pt x="1592450" y="39233"/>
                      <a:pt x="1658619" y="143462"/>
                      <a:pt x="1653934" y="252376"/>
                    </a:cubicBezTo>
                    <a:cubicBezTo>
                      <a:pt x="1653934" y="252962"/>
                      <a:pt x="1655691" y="295122"/>
                      <a:pt x="1653934" y="312689"/>
                    </a:cubicBezTo>
                    <a:cubicBezTo>
                      <a:pt x="1132787" y="312689"/>
                      <a:pt x="550741" y="312689"/>
                      <a:pt x="29594" y="312689"/>
                    </a:cubicBezTo>
                    <a:cubicBezTo>
                      <a:pt x="-270" y="312689"/>
                      <a:pt x="-855" y="312689"/>
                      <a:pt x="316" y="283411"/>
                    </a:cubicBezTo>
                    <a:cubicBezTo>
                      <a:pt x="4415" y="199675"/>
                      <a:pt x="40134" y="128238"/>
                      <a:pt x="87564" y="61484"/>
                    </a:cubicBezTo>
                    <a:cubicBezTo>
                      <a:pt x="96933" y="48016"/>
                      <a:pt x="107473" y="34548"/>
                      <a:pt x="120941" y="24008"/>
                    </a:cubicBezTo>
                    <a:cubicBezTo>
                      <a:pt x="134994" y="21666"/>
                      <a:pt x="146705" y="26350"/>
                      <a:pt x="156660" y="35134"/>
                    </a:cubicBezTo>
                    <a:cubicBezTo>
                      <a:pt x="168371" y="64997"/>
                      <a:pt x="171884" y="97203"/>
                      <a:pt x="185352" y="125895"/>
                    </a:cubicBezTo>
                    <a:cubicBezTo>
                      <a:pt x="201162" y="159858"/>
                      <a:pt x="221071" y="190892"/>
                      <a:pt x="249764" y="221342"/>
                    </a:cubicBezTo>
                    <a:cubicBezTo>
                      <a:pt x="246836" y="169227"/>
                      <a:pt x="270844" y="132922"/>
                      <a:pt x="305392" y="102473"/>
                    </a:cubicBezTo>
                    <a:cubicBezTo>
                      <a:pt x="311833" y="97203"/>
                      <a:pt x="318274" y="89005"/>
                      <a:pt x="329985" y="919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E47A5BB-76C7-4649-826E-7814D91773F8}"/>
                  </a:ext>
                </a:extLst>
              </p:cNvPr>
              <p:cNvSpPr/>
              <p:nvPr/>
            </p:nvSpPr>
            <p:spPr>
              <a:xfrm>
                <a:off x="2523004" y="5844481"/>
                <a:ext cx="626548" cy="731949"/>
              </a:xfrm>
              <a:custGeom>
                <a:avLst/>
                <a:gdLst>
                  <a:gd name="connsiteX0" fmla="*/ 199375 w 626548"/>
                  <a:gd name="connsiteY0" fmla="*/ 593707 h 731948"/>
                  <a:gd name="connsiteX1" fmla="*/ 125009 w 626548"/>
                  <a:gd name="connsiteY1" fmla="*/ 737169 h 731948"/>
                  <a:gd name="connsiteX2" fmla="*/ 6726 w 626548"/>
                  <a:gd name="connsiteY2" fmla="*/ 526953 h 731948"/>
                  <a:gd name="connsiteX3" fmla="*/ 148432 w 626548"/>
                  <a:gd name="connsiteY3" fmla="*/ 239444 h 731948"/>
                  <a:gd name="connsiteX4" fmla="*/ 265543 w 626548"/>
                  <a:gd name="connsiteY4" fmla="*/ 156294 h 731948"/>
                  <a:gd name="connsiteX5" fmla="*/ 379142 w 626548"/>
                  <a:gd name="connsiteY5" fmla="*/ 536 h 731948"/>
                  <a:gd name="connsiteX6" fmla="*/ 390268 w 626548"/>
                  <a:gd name="connsiteY6" fmla="*/ 4049 h 731948"/>
                  <a:gd name="connsiteX7" fmla="*/ 599898 w 626548"/>
                  <a:gd name="connsiteY7" fmla="*/ 108279 h 731948"/>
                  <a:gd name="connsiteX8" fmla="*/ 626833 w 626548"/>
                  <a:gd name="connsiteY8" fmla="*/ 139313 h 731948"/>
                  <a:gd name="connsiteX9" fmla="*/ 630347 w 626548"/>
                  <a:gd name="connsiteY9" fmla="*/ 172105 h 731948"/>
                  <a:gd name="connsiteX10" fmla="*/ 630347 w 626548"/>
                  <a:gd name="connsiteY10" fmla="*/ 247056 h 731948"/>
                  <a:gd name="connsiteX11" fmla="*/ 478101 w 626548"/>
                  <a:gd name="connsiteY11" fmla="*/ 485379 h 731948"/>
                  <a:gd name="connsiteX12" fmla="*/ 309460 w 626548"/>
                  <a:gd name="connsiteY12" fmla="*/ 552132 h 731948"/>
                  <a:gd name="connsiteX13" fmla="*/ 199375 w 626548"/>
                  <a:gd name="connsiteY13" fmla="*/ 593707 h 7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6548" h="731948">
                    <a:moveTo>
                      <a:pt x="199375" y="593707"/>
                    </a:moveTo>
                    <a:cubicBezTo>
                      <a:pt x="144918" y="626499"/>
                      <a:pt x="120910" y="671586"/>
                      <a:pt x="125009" y="737169"/>
                    </a:cubicBezTo>
                    <a:cubicBezTo>
                      <a:pt x="66453" y="680955"/>
                      <a:pt x="19609" y="602490"/>
                      <a:pt x="6726" y="526953"/>
                    </a:cubicBezTo>
                    <a:cubicBezTo>
                      <a:pt x="-886" y="514071"/>
                      <a:pt x="-31335" y="317909"/>
                      <a:pt x="148432" y="239444"/>
                    </a:cubicBezTo>
                    <a:cubicBezTo>
                      <a:pt x="206988" y="209580"/>
                      <a:pt x="226311" y="183816"/>
                      <a:pt x="265543" y="156294"/>
                    </a:cubicBezTo>
                    <a:cubicBezTo>
                      <a:pt x="321757" y="117648"/>
                      <a:pt x="363332" y="68461"/>
                      <a:pt x="379142" y="536"/>
                    </a:cubicBezTo>
                    <a:cubicBezTo>
                      <a:pt x="383826" y="-1221"/>
                      <a:pt x="386754" y="1707"/>
                      <a:pt x="390268" y="4049"/>
                    </a:cubicBezTo>
                    <a:cubicBezTo>
                      <a:pt x="453508" y="51480"/>
                      <a:pt x="524946" y="83685"/>
                      <a:pt x="599898" y="108279"/>
                    </a:cubicBezTo>
                    <a:cubicBezTo>
                      <a:pt x="616293" y="113549"/>
                      <a:pt x="628590" y="118819"/>
                      <a:pt x="626833" y="139313"/>
                    </a:cubicBezTo>
                    <a:cubicBezTo>
                      <a:pt x="626248" y="143412"/>
                      <a:pt x="630347" y="170933"/>
                      <a:pt x="630347" y="172105"/>
                    </a:cubicBezTo>
                    <a:cubicBezTo>
                      <a:pt x="632103" y="197283"/>
                      <a:pt x="632689" y="221877"/>
                      <a:pt x="630347" y="247056"/>
                    </a:cubicBezTo>
                    <a:cubicBezTo>
                      <a:pt x="622149" y="353628"/>
                      <a:pt x="560080" y="426237"/>
                      <a:pt x="478101" y="485379"/>
                    </a:cubicBezTo>
                    <a:cubicBezTo>
                      <a:pt x="427743" y="522269"/>
                      <a:pt x="368602" y="537493"/>
                      <a:pt x="309460" y="552132"/>
                    </a:cubicBezTo>
                    <a:cubicBezTo>
                      <a:pt x="270813" y="560916"/>
                      <a:pt x="232752" y="570870"/>
                      <a:pt x="199375" y="59370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287E894-2CD1-4298-99F1-E276A0320A1A}"/>
                  </a:ext>
                </a:extLst>
              </p:cNvPr>
              <p:cNvSpPr/>
              <p:nvPr/>
            </p:nvSpPr>
            <p:spPr>
              <a:xfrm>
                <a:off x="2646451" y="5237207"/>
                <a:ext cx="1235529" cy="1317508"/>
              </a:xfrm>
              <a:custGeom>
                <a:avLst/>
                <a:gdLst>
                  <a:gd name="connsiteX0" fmla="*/ 796165 w 1235529"/>
                  <a:gd name="connsiteY0" fmla="*/ 950362 h 1317507"/>
                  <a:gd name="connsiteX1" fmla="*/ 739366 w 1235529"/>
                  <a:gd name="connsiteY1" fmla="*/ 886536 h 1317507"/>
                  <a:gd name="connsiteX2" fmla="*/ 727655 w 1235529"/>
                  <a:gd name="connsiteY2" fmla="*/ 723165 h 1317507"/>
                  <a:gd name="connsiteX3" fmla="*/ 727655 w 1235529"/>
                  <a:gd name="connsiteY3" fmla="*/ 690960 h 1317507"/>
                  <a:gd name="connsiteX4" fmla="*/ 727655 w 1235529"/>
                  <a:gd name="connsiteY4" fmla="*/ 690960 h 1317507"/>
                  <a:gd name="connsiteX5" fmla="*/ 803778 w 1235529"/>
                  <a:gd name="connsiteY5" fmla="*/ 652312 h 1317507"/>
                  <a:gd name="connsiteX6" fmla="*/ 956609 w 1235529"/>
                  <a:gd name="connsiteY6" fmla="*/ 509436 h 1317507"/>
                  <a:gd name="connsiteX7" fmla="*/ 994670 w 1235529"/>
                  <a:gd name="connsiteY7" fmla="*/ 395252 h 1317507"/>
                  <a:gd name="connsiteX8" fmla="*/ 1005796 w 1235529"/>
                  <a:gd name="connsiteY8" fmla="*/ 377686 h 1317507"/>
                  <a:gd name="connsiteX9" fmla="*/ 1077819 w 1235529"/>
                  <a:gd name="connsiteY9" fmla="*/ 324985 h 1317507"/>
                  <a:gd name="connsiteX10" fmla="*/ 1119394 w 1235529"/>
                  <a:gd name="connsiteY10" fmla="*/ 130580 h 1317507"/>
                  <a:gd name="connsiteX11" fmla="*/ 1105341 w 1235529"/>
                  <a:gd name="connsiteY11" fmla="*/ 117697 h 1317507"/>
                  <a:gd name="connsiteX12" fmla="*/ 1099485 w 1235529"/>
                  <a:gd name="connsiteY12" fmla="*/ 144047 h 1317507"/>
                  <a:gd name="connsiteX13" fmla="*/ 1067279 w 1235529"/>
                  <a:gd name="connsiteY13" fmla="*/ 150489 h 1317507"/>
                  <a:gd name="connsiteX14" fmla="*/ 1044443 w 1235529"/>
                  <a:gd name="connsiteY14" fmla="*/ 108914 h 1317507"/>
                  <a:gd name="connsiteX15" fmla="*/ 1034488 w 1235529"/>
                  <a:gd name="connsiteY15" fmla="*/ 1171 h 1317507"/>
                  <a:gd name="connsiteX16" fmla="*/ 564284 w 1235529"/>
                  <a:gd name="connsiteY16" fmla="*/ 62069 h 1317507"/>
                  <a:gd name="connsiteX17" fmla="*/ 91738 w 1235529"/>
                  <a:gd name="connsiteY17" fmla="*/ 0 h 1317507"/>
                  <a:gd name="connsiteX18" fmla="*/ 58361 w 1235529"/>
                  <a:gd name="connsiteY18" fmla="*/ 150489 h 1317507"/>
                  <a:gd name="connsiteX19" fmla="*/ 41966 w 1235529"/>
                  <a:gd name="connsiteY19" fmla="*/ 161029 h 1317507"/>
                  <a:gd name="connsiteX20" fmla="*/ 30840 w 1235529"/>
                  <a:gd name="connsiteY20" fmla="*/ 144633 h 1317507"/>
                  <a:gd name="connsiteX21" fmla="*/ 22057 w 1235529"/>
                  <a:gd name="connsiteY21" fmla="*/ 106572 h 1317507"/>
                  <a:gd name="connsiteX22" fmla="*/ 19714 w 1235529"/>
                  <a:gd name="connsiteY22" fmla="*/ 122967 h 1317507"/>
                  <a:gd name="connsiteX23" fmla="*/ 26155 w 1235529"/>
                  <a:gd name="connsiteY23" fmla="*/ 281068 h 1317507"/>
                  <a:gd name="connsiteX24" fmla="*/ 111062 w 1235529"/>
                  <a:gd name="connsiteY24" fmla="*/ 371830 h 1317507"/>
                  <a:gd name="connsiteX25" fmla="*/ 142682 w 1235529"/>
                  <a:gd name="connsiteY25" fmla="*/ 411062 h 1317507"/>
                  <a:gd name="connsiteX26" fmla="*/ 252181 w 1235529"/>
                  <a:gd name="connsiteY26" fmla="*/ 601369 h 1317507"/>
                  <a:gd name="connsiteX27" fmla="*/ 285558 w 1235529"/>
                  <a:gd name="connsiteY27" fmla="*/ 631233 h 1317507"/>
                  <a:gd name="connsiteX28" fmla="*/ 461811 w 1235529"/>
                  <a:gd name="connsiteY28" fmla="*/ 715553 h 1317507"/>
                  <a:gd name="connsiteX29" fmla="*/ 499873 w 1235529"/>
                  <a:gd name="connsiteY29" fmla="*/ 751272 h 1317507"/>
                  <a:gd name="connsiteX30" fmla="*/ 501629 w 1235529"/>
                  <a:gd name="connsiteY30" fmla="*/ 850817 h 1317507"/>
                  <a:gd name="connsiteX31" fmla="*/ 406183 w 1235529"/>
                  <a:gd name="connsiteY31" fmla="*/ 1042295 h 1317507"/>
                  <a:gd name="connsiteX32" fmla="*/ 190112 w 1235529"/>
                  <a:gd name="connsiteY32" fmla="*/ 1151795 h 1317507"/>
                  <a:gd name="connsiteX33" fmla="*/ 97008 w 1235529"/>
                  <a:gd name="connsiteY33" fmla="*/ 1181658 h 1317507"/>
                  <a:gd name="connsiteX34" fmla="*/ 74757 w 1235529"/>
                  <a:gd name="connsiteY34" fmla="*/ 1203324 h 1317507"/>
                  <a:gd name="connsiteX35" fmla="*/ 92324 w 1235529"/>
                  <a:gd name="connsiteY35" fmla="*/ 1213278 h 1317507"/>
                  <a:gd name="connsiteX36" fmla="*/ 359339 w 1235529"/>
                  <a:gd name="connsiteY36" fmla="*/ 1288230 h 1317507"/>
                  <a:gd name="connsiteX37" fmla="*/ 642164 w 1235529"/>
                  <a:gd name="connsiteY37" fmla="*/ 1322192 h 1317507"/>
                  <a:gd name="connsiteX38" fmla="*/ 739952 w 1235529"/>
                  <a:gd name="connsiteY38" fmla="*/ 1314580 h 1317507"/>
                  <a:gd name="connsiteX39" fmla="*/ 1147501 w 1235529"/>
                  <a:gd name="connsiteY39" fmla="*/ 1157064 h 1317507"/>
                  <a:gd name="connsiteX40" fmla="*/ 1225380 w 1235529"/>
                  <a:gd name="connsiteY40" fmla="*/ 1115490 h 1317507"/>
                  <a:gd name="connsiteX41" fmla="*/ 1237677 w 1235529"/>
                  <a:gd name="connsiteY41" fmla="*/ 1108463 h 1317507"/>
                  <a:gd name="connsiteX42" fmla="*/ 796165 w 1235529"/>
                  <a:gd name="connsiteY42" fmla="*/ 950362 h 131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35529" h="1317507">
                    <a:moveTo>
                      <a:pt x="796165" y="950362"/>
                    </a:moveTo>
                    <a:cubicBezTo>
                      <a:pt x="762789" y="940408"/>
                      <a:pt x="744051" y="920499"/>
                      <a:pt x="739366" y="886536"/>
                    </a:cubicBezTo>
                    <a:cubicBezTo>
                      <a:pt x="732925" y="842619"/>
                      <a:pt x="727655" y="723165"/>
                      <a:pt x="727655" y="723165"/>
                    </a:cubicBezTo>
                    <a:cubicBezTo>
                      <a:pt x="727655" y="712625"/>
                      <a:pt x="727655" y="701500"/>
                      <a:pt x="727655" y="690960"/>
                    </a:cubicBezTo>
                    <a:cubicBezTo>
                      <a:pt x="727655" y="690960"/>
                      <a:pt x="727655" y="690960"/>
                      <a:pt x="727655" y="690960"/>
                    </a:cubicBezTo>
                    <a:cubicBezTo>
                      <a:pt x="752834" y="678077"/>
                      <a:pt x="779184" y="666366"/>
                      <a:pt x="803778" y="652312"/>
                    </a:cubicBezTo>
                    <a:cubicBezTo>
                      <a:pt x="865847" y="617179"/>
                      <a:pt x="922646" y="575019"/>
                      <a:pt x="956609" y="509436"/>
                    </a:cubicBezTo>
                    <a:cubicBezTo>
                      <a:pt x="975347" y="473132"/>
                      <a:pt x="983544" y="433899"/>
                      <a:pt x="994670" y="395252"/>
                    </a:cubicBezTo>
                    <a:cubicBezTo>
                      <a:pt x="996427" y="388226"/>
                      <a:pt x="995841" y="379442"/>
                      <a:pt x="1005796" y="377686"/>
                    </a:cubicBezTo>
                    <a:cubicBezTo>
                      <a:pt x="1038001" y="371244"/>
                      <a:pt x="1059667" y="349579"/>
                      <a:pt x="1077819" y="324985"/>
                    </a:cubicBezTo>
                    <a:cubicBezTo>
                      <a:pt x="1121736" y="267015"/>
                      <a:pt x="1151014" y="204946"/>
                      <a:pt x="1119394" y="130580"/>
                    </a:cubicBezTo>
                    <a:cubicBezTo>
                      <a:pt x="1113539" y="127652"/>
                      <a:pt x="1114710" y="117112"/>
                      <a:pt x="1105341" y="117697"/>
                    </a:cubicBezTo>
                    <a:cubicBezTo>
                      <a:pt x="1102998" y="127066"/>
                      <a:pt x="1101827" y="135850"/>
                      <a:pt x="1099485" y="144047"/>
                    </a:cubicBezTo>
                    <a:cubicBezTo>
                      <a:pt x="1093044" y="165128"/>
                      <a:pt x="1081333" y="167470"/>
                      <a:pt x="1067279" y="150489"/>
                    </a:cubicBezTo>
                    <a:cubicBezTo>
                      <a:pt x="1056739" y="138192"/>
                      <a:pt x="1050884" y="123553"/>
                      <a:pt x="1044443" y="108914"/>
                    </a:cubicBezTo>
                    <a:cubicBezTo>
                      <a:pt x="1029804" y="74951"/>
                      <a:pt x="1030975" y="39233"/>
                      <a:pt x="1034488" y="1171"/>
                    </a:cubicBezTo>
                    <a:cubicBezTo>
                      <a:pt x="878729" y="43331"/>
                      <a:pt x="722971" y="62655"/>
                      <a:pt x="564284" y="62069"/>
                    </a:cubicBezTo>
                    <a:cubicBezTo>
                      <a:pt x="405598" y="60898"/>
                      <a:pt x="249253" y="42746"/>
                      <a:pt x="91738" y="0"/>
                    </a:cubicBezTo>
                    <a:cubicBezTo>
                      <a:pt x="118088" y="61484"/>
                      <a:pt x="85882" y="105401"/>
                      <a:pt x="58361" y="150489"/>
                    </a:cubicBezTo>
                    <a:cubicBezTo>
                      <a:pt x="54848" y="156344"/>
                      <a:pt x="50163" y="162785"/>
                      <a:pt x="41966" y="161029"/>
                    </a:cubicBezTo>
                    <a:cubicBezTo>
                      <a:pt x="33768" y="159272"/>
                      <a:pt x="33182" y="151074"/>
                      <a:pt x="30840" y="144633"/>
                    </a:cubicBezTo>
                    <a:cubicBezTo>
                      <a:pt x="26155" y="132336"/>
                      <a:pt x="29083" y="118283"/>
                      <a:pt x="22057" y="106572"/>
                    </a:cubicBezTo>
                    <a:cubicBezTo>
                      <a:pt x="20885" y="111842"/>
                      <a:pt x="23228" y="117697"/>
                      <a:pt x="19714" y="122967"/>
                    </a:cubicBezTo>
                    <a:cubicBezTo>
                      <a:pt x="-13077" y="176839"/>
                      <a:pt x="-780" y="229539"/>
                      <a:pt x="26155" y="281068"/>
                    </a:cubicBezTo>
                    <a:cubicBezTo>
                      <a:pt x="46064" y="318544"/>
                      <a:pt x="70072" y="355434"/>
                      <a:pt x="111062" y="371830"/>
                    </a:cubicBezTo>
                    <a:cubicBezTo>
                      <a:pt x="132142" y="380028"/>
                      <a:pt x="138583" y="391739"/>
                      <a:pt x="142682" y="411062"/>
                    </a:cubicBezTo>
                    <a:cubicBezTo>
                      <a:pt x="159077" y="486014"/>
                      <a:pt x="188941" y="553353"/>
                      <a:pt x="252181" y="601369"/>
                    </a:cubicBezTo>
                    <a:cubicBezTo>
                      <a:pt x="253352" y="602540"/>
                      <a:pt x="275018" y="624206"/>
                      <a:pt x="285558" y="631233"/>
                    </a:cubicBezTo>
                    <a:cubicBezTo>
                      <a:pt x="340015" y="668123"/>
                      <a:pt x="399742" y="694473"/>
                      <a:pt x="461811" y="715553"/>
                    </a:cubicBezTo>
                    <a:cubicBezTo>
                      <a:pt x="480549" y="721994"/>
                      <a:pt x="496945" y="728435"/>
                      <a:pt x="499873" y="751272"/>
                    </a:cubicBezTo>
                    <a:cubicBezTo>
                      <a:pt x="500458" y="754200"/>
                      <a:pt x="505143" y="826809"/>
                      <a:pt x="501629" y="850817"/>
                    </a:cubicBezTo>
                    <a:cubicBezTo>
                      <a:pt x="495774" y="927525"/>
                      <a:pt x="458298" y="989009"/>
                      <a:pt x="406183" y="1042295"/>
                    </a:cubicBezTo>
                    <a:cubicBezTo>
                      <a:pt x="346456" y="1103193"/>
                      <a:pt x="271505" y="1133642"/>
                      <a:pt x="190112" y="1151795"/>
                    </a:cubicBezTo>
                    <a:cubicBezTo>
                      <a:pt x="157906" y="1158821"/>
                      <a:pt x="126872" y="1168190"/>
                      <a:pt x="97008" y="1181658"/>
                    </a:cubicBezTo>
                    <a:cubicBezTo>
                      <a:pt x="87054" y="1185757"/>
                      <a:pt x="75342" y="1189270"/>
                      <a:pt x="74757" y="1203324"/>
                    </a:cubicBezTo>
                    <a:cubicBezTo>
                      <a:pt x="78856" y="1209765"/>
                      <a:pt x="85882" y="1211521"/>
                      <a:pt x="92324" y="1213278"/>
                    </a:cubicBezTo>
                    <a:cubicBezTo>
                      <a:pt x="181329" y="1239043"/>
                      <a:pt x="269162" y="1267149"/>
                      <a:pt x="359339" y="1288230"/>
                    </a:cubicBezTo>
                    <a:cubicBezTo>
                      <a:pt x="452442" y="1309895"/>
                      <a:pt x="546132" y="1325120"/>
                      <a:pt x="642164" y="1322192"/>
                    </a:cubicBezTo>
                    <a:cubicBezTo>
                      <a:pt x="674955" y="1321021"/>
                      <a:pt x="707161" y="1316337"/>
                      <a:pt x="739952" y="1314580"/>
                    </a:cubicBezTo>
                    <a:cubicBezTo>
                      <a:pt x="892197" y="1304040"/>
                      <a:pt x="1029218" y="1255438"/>
                      <a:pt x="1147501" y="1157064"/>
                    </a:cubicBezTo>
                    <a:cubicBezTo>
                      <a:pt x="1170338" y="1137741"/>
                      <a:pt x="1194346" y="1119589"/>
                      <a:pt x="1225380" y="1115490"/>
                    </a:cubicBezTo>
                    <a:cubicBezTo>
                      <a:pt x="1230065" y="1114904"/>
                      <a:pt x="1234749" y="1112562"/>
                      <a:pt x="1237677" y="1108463"/>
                    </a:cubicBezTo>
                    <a:cubicBezTo>
                      <a:pt x="1217182" y="1089725"/>
                      <a:pt x="919718" y="988423"/>
                      <a:pt x="796165" y="950362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FDDAC6-16CE-44E2-8C54-CBB7E8B76410}"/>
                  </a:ext>
                </a:extLst>
              </p:cNvPr>
              <p:cNvSpPr/>
              <p:nvPr/>
            </p:nvSpPr>
            <p:spPr>
              <a:xfrm>
                <a:off x="3152765" y="6016001"/>
                <a:ext cx="5856" cy="70267"/>
              </a:xfrm>
              <a:custGeom>
                <a:avLst/>
                <a:gdLst>
                  <a:gd name="connsiteX0" fmla="*/ 0 w 0"/>
                  <a:gd name="connsiteY0" fmla="*/ 74951 h 70267"/>
                  <a:gd name="connsiteX1" fmla="*/ 0 w 0"/>
                  <a:gd name="connsiteY1" fmla="*/ 0 h 70267"/>
                  <a:gd name="connsiteX2" fmla="*/ 0 w 0"/>
                  <a:gd name="connsiteY2" fmla="*/ 74951 h 7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70267">
                    <a:moveTo>
                      <a:pt x="0" y="74951"/>
                    </a:moveTo>
                    <a:cubicBezTo>
                      <a:pt x="0" y="49773"/>
                      <a:pt x="0" y="25179"/>
                      <a:pt x="0" y="0"/>
                    </a:cubicBezTo>
                    <a:cubicBezTo>
                      <a:pt x="5856" y="25179"/>
                      <a:pt x="5856" y="50358"/>
                      <a:pt x="0" y="74951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0299081-A429-4C75-A2DD-FE3E03AA10F9}"/>
              </a:ext>
            </a:extLst>
          </p:cNvPr>
          <p:cNvGrpSpPr/>
          <p:nvPr/>
        </p:nvGrpSpPr>
        <p:grpSpPr>
          <a:xfrm>
            <a:off x="7604319" y="2374675"/>
            <a:ext cx="952751" cy="952751"/>
            <a:chOff x="8891613" y="4163826"/>
            <a:chExt cx="1741367" cy="174136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FD9CC7-2DBD-41A8-80F7-43EE19E29C9C}"/>
                </a:ext>
              </a:extLst>
            </p:cNvPr>
            <p:cNvSpPr/>
            <p:nvPr/>
          </p:nvSpPr>
          <p:spPr>
            <a:xfrm>
              <a:off x="8891613" y="4163826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309C8CF-5AB3-42EC-9A0F-B0691E0BB4E1}"/>
                </a:ext>
              </a:extLst>
            </p:cNvPr>
            <p:cNvGrpSpPr/>
            <p:nvPr/>
          </p:nvGrpSpPr>
          <p:grpSpPr>
            <a:xfrm>
              <a:off x="9213048" y="4407749"/>
              <a:ext cx="1098496" cy="1253521"/>
              <a:chOff x="10255665" y="4623530"/>
              <a:chExt cx="1780099" cy="2031315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529A006-8875-4403-B2A7-826F3041FA9A}"/>
                  </a:ext>
                </a:extLst>
              </p:cNvPr>
              <p:cNvSpPr/>
              <p:nvPr/>
            </p:nvSpPr>
            <p:spPr>
              <a:xfrm>
                <a:off x="10527907" y="5069090"/>
                <a:ext cx="1235529" cy="1469753"/>
              </a:xfrm>
              <a:custGeom>
                <a:avLst/>
                <a:gdLst>
                  <a:gd name="connsiteX0" fmla="*/ 1210323 w 1235529"/>
                  <a:gd name="connsiteY0" fmla="*/ 283472 h 1469752"/>
                  <a:gd name="connsiteX1" fmla="*/ 1094383 w 1235529"/>
                  <a:gd name="connsiteY1" fmla="*/ 460897 h 1469752"/>
                  <a:gd name="connsiteX2" fmla="*/ 1096725 w 1235529"/>
                  <a:gd name="connsiteY2" fmla="*/ 316849 h 1469752"/>
                  <a:gd name="connsiteX3" fmla="*/ 914030 w 1235529"/>
                  <a:gd name="connsiteY3" fmla="*/ 106048 h 1469752"/>
                  <a:gd name="connsiteX4" fmla="*/ 446754 w 1235529"/>
                  <a:gd name="connsiteY4" fmla="*/ 34610 h 1469752"/>
                  <a:gd name="connsiteX5" fmla="*/ 353651 w 1235529"/>
                  <a:gd name="connsiteY5" fmla="*/ 8260 h 1469752"/>
                  <a:gd name="connsiteX6" fmla="*/ 326129 w 1235529"/>
                  <a:gd name="connsiteY6" fmla="*/ 5917 h 1469752"/>
                  <a:gd name="connsiteX7" fmla="*/ 196135 w 1235529"/>
                  <a:gd name="connsiteY7" fmla="*/ 108390 h 1469752"/>
                  <a:gd name="connsiteX8" fmla="*/ 120013 w 1235529"/>
                  <a:gd name="connsiteY8" fmla="*/ 192711 h 1469752"/>
                  <a:gd name="connsiteX9" fmla="*/ 94833 w 1235529"/>
                  <a:gd name="connsiteY9" fmla="*/ 310408 h 1469752"/>
                  <a:gd name="connsiteX10" fmla="*/ 111815 w 1235529"/>
                  <a:gd name="connsiteY10" fmla="*/ 404097 h 1469752"/>
                  <a:gd name="connsiteX11" fmla="*/ 19296 w 1235529"/>
                  <a:gd name="connsiteY11" fmla="*/ 294012 h 1469752"/>
                  <a:gd name="connsiteX12" fmla="*/ 3486 w 1235529"/>
                  <a:gd name="connsiteY12" fmla="*/ 328560 h 1469752"/>
                  <a:gd name="connsiteX13" fmla="*/ 118841 w 1235529"/>
                  <a:gd name="connsiteY13" fmla="*/ 537605 h 1469752"/>
                  <a:gd name="connsiteX14" fmla="*/ 157488 w 1235529"/>
                  <a:gd name="connsiteY14" fmla="*/ 582693 h 1469752"/>
                  <a:gd name="connsiteX15" fmla="*/ 169200 w 1235529"/>
                  <a:gd name="connsiteY15" fmla="*/ 619583 h 1469752"/>
                  <a:gd name="connsiteX16" fmla="*/ 277528 w 1235529"/>
                  <a:gd name="connsiteY16" fmla="*/ 769486 h 1469752"/>
                  <a:gd name="connsiteX17" fmla="*/ 438557 w 1235529"/>
                  <a:gd name="connsiteY17" fmla="*/ 856149 h 1469752"/>
                  <a:gd name="connsiteX18" fmla="*/ 433872 w 1235529"/>
                  <a:gd name="connsiteY18" fmla="*/ 1021862 h 1469752"/>
                  <a:gd name="connsiteX19" fmla="*/ 356579 w 1235529"/>
                  <a:gd name="connsiteY19" fmla="*/ 1120822 h 1469752"/>
                  <a:gd name="connsiteX20" fmla="*/ 110058 w 1235529"/>
                  <a:gd name="connsiteY20" fmla="*/ 1192260 h 1469752"/>
                  <a:gd name="connsiteX21" fmla="*/ 247664 w 1235529"/>
                  <a:gd name="connsiteY21" fmla="*/ 1336307 h 1469752"/>
                  <a:gd name="connsiteX22" fmla="*/ 757100 w 1235529"/>
                  <a:gd name="connsiteY22" fmla="*/ 1454590 h 1469752"/>
                  <a:gd name="connsiteX23" fmla="*/ 1135372 w 1235529"/>
                  <a:gd name="connsiteY23" fmla="*/ 1193431 h 1469752"/>
                  <a:gd name="connsiteX24" fmla="*/ 862501 w 1235529"/>
                  <a:gd name="connsiteY24" fmla="*/ 1114966 h 1469752"/>
                  <a:gd name="connsiteX25" fmla="*/ 807459 w 1235529"/>
                  <a:gd name="connsiteY25" fmla="*/ 1052897 h 1469752"/>
                  <a:gd name="connsiteX26" fmla="*/ 798089 w 1235529"/>
                  <a:gd name="connsiteY26" fmla="*/ 856149 h 1469752"/>
                  <a:gd name="connsiteX27" fmla="*/ 798089 w 1235529"/>
                  <a:gd name="connsiteY27" fmla="*/ 856149 h 1469752"/>
                  <a:gd name="connsiteX28" fmla="*/ 850790 w 1235529"/>
                  <a:gd name="connsiteY28" fmla="*/ 833312 h 1469752"/>
                  <a:gd name="connsiteX29" fmla="*/ 1077987 w 1235529"/>
                  <a:gd name="connsiteY29" fmla="*/ 586792 h 1469752"/>
                  <a:gd name="connsiteX30" fmla="*/ 1121318 w 1235529"/>
                  <a:gd name="connsiteY30" fmla="*/ 534677 h 1469752"/>
                  <a:gd name="connsiteX31" fmla="*/ 1232575 w 1235529"/>
                  <a:gd name="connsiteY31" fmla="*/ 387116 h 1469752"/>
                  <a:gd name="connsiteX32" fmla="*/ 1210323 w 1235529"/>
                  <a:gd name="connsiteY32" fmla="*/ 283472 h 1469752"/>
                  <a:gd name="connsiteX33" fmla="*/ 788721 w 1235529"/>
                  <a:gd name="connsiteY33" fmla="*/ 886012 h 1469752"/>
                  <a:gd name="connsiteX34" fmla="*/ 789306 w 1235529"/>
                  <a:gd name="connsiteY34" fmla="*/ 887183 h 1469752"/>
                  <a:gd name="connsiteX35" fmla="*/ 788135 w 1235529"/>
                  <a:gd name="connsiteY35" fmla="*/ 888940 h 1469752"/>
                  <a:gd name="connsiteX36" fmla="*/ 788721 w 1235529"/>
                  <a:gd name="connsiteY36" fmla="*/ 886012 h 146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35529" h="1469752">
                    <a:moveTo>
                      <a:pt x="1210323" y="283472"/>
                    </a:moveTo>
                    <a:cubicBezTo>
                      <a:pt x="1179874" y="348469"/>
                      <a:pt x="1142398" y="405854"/>
                      <a:pt x="1094383" y="460897"/>
                    </a:cubicBezTo>
                    <a:cubicBezTo>
                      <a:pt x="1100238" y="409953"/>
                      <a:pt x="1101409" y="363108"/>
                      <a:pt x="1096725" y="316849"/>
                    </a:cubicBezTo>
                    <a:cubicBezTo>
                      <a:pt x="1082672" y="176315"/>
                      <a:pt x="991324" y="152892"/>
                      <a:pt x="914030" y="106048"/>
                    </a:cubicBezTo>
                    <a:cubicBezTo>
                      <a:pt x="774082" y="8260"/>
                      <a:pt x="618323" y="3575"/>
                      <a:pt x="446754" y="34610"/>
                    </a:cubicBezTo>
                    <a:cubicBezTo>
                      <a:pt x="410450" y="41051"/>
                      <a:pt x="379415" y="33439"/>
                      <a:pt x="353651" y="8260"/>
                    </a:cubicBezTo>
                    <a:cubicBezTo>
                      <a:pt x="343696" y="-1695"/>
                      <a:pt x="337255" y="-2866"/>
                      <a:pt x="326129" y="5917"/>
                    </a:cubicBezTo>
                    <a:cubicBezTo>
                      <a:pt x="283384" y="40465"/>
                      <a:pt x="238881" y="73256"/>
                      <a:pt x="196135" y="108390"/>
                    </a:cubicBezTo>
                    <a:cubicBezTo>
                      <a:pt x="166857" y="132398"/>
                      <a:pt x="136994" y="157577"/>
                      <a:pt x="120013" y="192711"/>
                    </a:cubicBezTo>
                    <a:cubicBezTo>
                      <a:pt x="101860" y="215547"/>
                      <a:pt x="91320" y="278788"/>
                      <a:pt x="94833" y="310408"/>
                    </a:cubicBezTo>
                    <a:cubicBezTo>
                      <a:pt x="99518" y="343199"/>
                      <a:pt x="105374" y="370720"/>
                      <a:pt x="111815" y="404097"/>
                    </a:cubicBezTo>
                    <a:cubicBezTo>
                      <a:pt x="64384" y="377747"/>
                      <a:pt x="38620" y="339686"/>
                      <a:pt x="19296" y="294012"/>
                    </a:cubicBezTo>
                    <a:cubicBezTo>
                      <a:pt x="9342" y="305138"/>
                      <a:pt x="6414" y="316849"/>
                      <a:pt x="3486" y="328560"/>
                    </a:cubicBezTo>
                    <a:cubicBezTo>
                      <a:pt x="-17594" y="407611"/>
                      <a:pt x="61457" y="517696"/>
                      <a:pt x="118841" y="537605"/>
                    </a:cubicBezTo>
                    <a:cubicBezTo>
                      <a:pt x="144020" y="546388"/>
                      <a:pt x="152804" y="559856"/>
                      <a:pt x="157488" y="582693"/>
                    </a:cubicBezTo>
                    <a:cubicBezTo>
                      <a:pt x="159830" y="595575"/>
                      <a:pt x="165686" y="607286"/>
                      <a:pt x="169200" y="619583"/>
                    </a:cubicBezTo>
                    <a:cubicBezTo>
                      <a:pt x="187352" y="682238"/>
                      <a:pt x="224828" y="730839"/>
                      <a:pt x="277528" y="769486"/>
                    </a:cubicBezTo>
                    <a:cubicBezTo>
                      <a:pt x="327301" y="805791"/>
                      <a:pt x="382343" y="832727"/>
                      <a:pt x="438557" y="856149"/>
                    </a:cubicBezTo>
                    <a:cubicBezTo>
                      <a:pt x="442655" y="877229"/>
                      <a:pt x="435629" y="1004881"/>
                      <a:pt x="433872" y="1021862"/>
                    </a:cubicBezTo>
                    <a:cubicBezTo>
                      <a:pt x="427431" y="1072220"/>
                      <a:pt x="426846" y="1103255"/>
                      <a:pt x="356579" y="1120822"/>
                    </a:cubicBezTo>
                    <a:cubicBezTo>
                      <a:pt x="274014" y="1141902"/>
                      <a:pt x="192036" y="1168252"/>
                      <a:pt x="110058" y="1192260"/>
                    </a:cubicBezTo>
                    <a:cubicBezTo>
                      <a:pt x="151633" y="1244374"/>
                      <a:pt x="194378" y="1295318"/>
                      <a:pt x="247664" y="1336307"/>
                    </a:cubicBezTo>
                    <a:cubicBezTo>
                      <a:pt x="399324" y="1454590"/>
                      <a:pt x="568551" y="1499678"/>
                      <a:pt x="757100" y="1454590"/>
                    </a:cubicBezTo>
                    <a:cubicBezTo>
                      <a:pt x="915787" y="1416529"/>
                      <a:pt x="1038169" y="1322254"/>
                      <a:pt x="1135372" y="1193431"/>
                    </a:cubicBezTo>
                    <a:cubicBezTo>
                      <a:pt x="1044610" y="1167081"/>
                      <a:pt x="953849" y="1140145"/>
                      <a:pt x="862501" y="1114966"/>
                    </a:cubicBezTo>
                    <a:cubicBezTo>
                      <a:pt x="829710" y="1105597"/>
                      <a:pt x="812728" y="1085688"/>
                      <a:pt x="807459" y="1052897"/>
                    </a:cubicBezTo>
                    <a:cubicBezTo>
                      <a:pt x="801017" y="1015421"/>
                      <a:pt x="798089" y="883670"/>
                      <a:pt x="798089" y="856149"/>
                    </a:cubicBezTo>
                    <a:lnTo>
                      <a:pt x="798089" y="856149"/>
                    </a:lnTo>
                    <a:cubicBezTo>
                      <a:pt x="815656" y="848537"/>
                      <a:pt x="833223" y="841510"/>
                      <a:pt x="850790" y="833312"/>
                    </a:cubicBezTo>
                    <a:cubicBezTo>
                      <a:pt x="960290" y="782368"/>
                      <a:pt x="1051637" y="714444"/>
                      <a:pt x="1077987" y="586792"/>
                    </a:cubicBezTo>
                    <a:cubicBezTo>
                      <a:pt x="1083257" y="561027"/>
                      <a:pt x="1095554" y="547559"/>
                      <a:pt x="1121318" y="534677"/>
                    </a:cubicBezTo>
                    <a:cubicBezTo>
                      <a:pt x="1181631" y="505399"/>
                      <a:pt x="1215593" y="450942"/>
                      <a:pt x="1232575" y="387116"/>
                    </a:cubicBezTo>
                    <a:cubicBezTo>
                      <a:pt x="1240773" y="351397"/>
                      <a:pt x="1235502" y="316263"/>
                      <a:pt x="1210323" y="283472"/>
                    </a:cubicBezTo>
                    <a:close/>
                    <a:moveTo>
                      <a:pt x="788721" y="886012"/>
                    </a:moveTo>
                    <a:cubicBezTo>
                      <a:pt x="788721" y="886598"/>
                      <a:pt x="789306" y="886598"/>
                      <a:pt x="789306" y="887183"/>
                    </a:cubicBezTo>
                    <a:cubicBezTo>
                      <a:pt x="789306" y="887769"/>
                      <a:pt x="788721" y="888355"/>
                      <a:pt x="788135" y="888940"/>
                    </a:cubicBezTo>
                    <a:cubicBezTo>
                      <a:pt x="788135" y="887183"/>
                      <a:pt x="788135" y="886598"/>
                      <a:pt x="788721" y="88601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69444CF-80A3-4327-BB32-0A7229EC14F0}"/>
                  </a:ext>
                </a:extLst>
              </p:cNvPr>
              <p:cNvSpPr/>
              <p:nvPr/>
            </p:nvSpPr>
            <p:spPr>
              <a:xfrm>
                <a:off x="10447882" y="4623530"/>
                <a:ext cx="1370208" cy="1674699"/>
              </a:xfrm>
              <a:custGeom>
                <a:avLst/>
                <a:gdLst>
                  <a:gd name="connsiteX0" fmla="*/ 37838 w 1370207"/>
                  <a:gd name="connsiteY0" fmla="*/ 1675881 h 1674698"/>
                  <a:gd name="connsiteX1" fmla="*/ 13245 w 1370207"/>
                  <a:gd name="connsiteY1" fmla="*/ 1452783 h 1674698"/>
                  <a:gd name="connsiteX2" fmla="*/ 60675 w 1370207"/>
                  <a:gd name="connsiteY2" fmla="*/ 1167616 h 1674698"/>
                  <a:gd name="connsiteX3" fmla="*/ 36082 w 1370207"/>
                  <a:gd name="connsiteY3" fmla="*/ 907042 h 1674698"/>
                  <a:gd name="connsiteX4" fmla="*/ 20857 w 1370207"/>
                  <a:gd name="connsiteY4" fmla="*/ 678674 h 1674698"/>
                  <a:gd name="connsiteX5" fmla="*/ 75314 w 1370207"/>
                  <a:gd name="connsiteY5" fmla="*/ 383553 h 1674698"/>
                  <a:gd name="connsiteX6" fmla="*/ 378048 w 1370207"/>
                  <a:gd name="connsiteY6" fmla="*/ 66765 h 1674698"/>
                  <a:gd name="connsiteX7" fmla="*/ 1088331 w 1370207"/>
                  <a:gd name="connsiteY7" fmla="*/ 116538 h 1674698"/>
                  <a:gd name="connsiteX8" fmla="*/ 1327239 w 1370207"/>
                  <a:gd name="connsiteY8" fmla="*/ 439181 h 1674698"/>
                  <a:gd name="connsiteX9" fmla="*/ 1342463 w 1370207"/>
                  <a:gd name="connsiteY9" fmla="*/ 516475 h 1674698"/>
                  <a:gd name="connsiteX10" fmla="*/ 1358273 w 1370207"/>
                  <a:gd name="connsiteY10" fmla="*/ 664621 h 1674698"/>
                  <a:gd name="connsiteX11" fmla="*/ 1346562 w 1370207"/>
                  <a:gd name="connsiteY11" fmla="*/ 891232 h 1674698"/>
                  <a:gd name="connsiteX12" fmla="*/ 1324311 w 1370207"/>
                  <a:gd name="connsiteY12" fmla="*/ 1147122 h 1674698"/>
                  <a:gd name="connsiteX13" fmla="*/ 1357688 w 1370207"/>
                  <a:gd name="connsiteY13" fmla="*/ 1415893 h 1674698"/>
                  <a:gd name="connsiteX14" fmla="*/ 1364129 w 1370207"/>
                  <a:gd name="connsiteY14" fmla="*/ 1602101 h 1674698"/>
                  <a:gd name="connsiteX15" fmla="*/ 1333680 w 1370207"/>
                  <a:gd name="connsiteY15" fmla="*/ 1653630 h 1674698"/>
                  <a:gd name="connsiteX16" fmla="*/ 1271611 w 1370207"/>
                  <a:gd name="connsiteY16" fmla="*/ 1650702 h 1674698"/>
                  <a:gd name="connsiteX17" fmla="*/ 1215397 w 1370207"/>
                  <a:gd name="connsiteY17" fmla="*/ 1646603 h 1674698"/>
                  <a:gd name="connsiteX18" fmla="*/ 934329 w 1370207"/>
                  <a:gd name="connsiteY18" fmla="*/ 1566967 h 1674698"/>
                  <a:gd name="connsiteX19" fmla="*/ 881043 w 1370207"/>
                  <a:gd name="connsiteY19" fmla="*/ 1503727 h 1674698"/>
                  <a:gd name="connsiteX20" fmla="*/ 870503 w 1370207"/>
                  <a:gd name="connsiteY20" fmla="*/ 1384859 h 1674698"/>
                  <a:gd name="connsiteX21" fmla="*/ 872259 w 1370207"/>
                  <a:gd name="connsiteY21" fmla="*/ 1309322 h 1674698"/>
                  <a:gd name="connsiteX22" fmla="*/ 898024 w 1370207"/>
                  <a:gd name="connsiteY22" fmla="*/ 1288242 h 1674698"/>
                  <a:gd name="connsiteX23" fmla="*/ 1043828 w 1370207"/>
                  <a:gd name="connsiteY23" fmla="*/ 1205092 h 1674698"/>
                  <a:gd name="connsiteX24" fmla="*/ 1136347 w 1370207"/>
                  <a:gd name="connsiteY24" fmla="*/ 1076269 h 1674698"/>
                  <a:gd name="connsiteX25" fmla="*/ 1157427 w 1370207"/>
                  <a:gd name="connsiteY25" fmla="*/ 1010686 h 1674698"/>
                  <a:gd name="connsiteX26" fmla="*/ 1182606 w 1370207"/>
                  <a:gd name="connsiteY26" fmla="*/ 983165 h 1674698"/>
                  <a:gd name="connsiteX27" fmla="*/ 1307915 w 1370207"/>
                  <a:gd name="connsiteY27" fmla="*/ 815695 h 1674698"/>
                  <a:gd name="connsiteX28" fmla="*/ 1292106 w 1370207"/>
                  <a:gd name="connsiteY28" fmla="*/ 746014 h 1674698"/>
                  <a:gd name="connsiteX29" fmla="*/ 1264584 w 1370207"/>
                  <a:gd name="connsiteY29" fmla="*/ 791687 h 1674698"/>
                  <a:gd name="connsiteX30" fmla="*/ 1191975 w 1370207"/>
                  <a:gd name="connsiteY30" fmla="*/ 895331 h 1674698"/>
                  <a:gd name="connsiteX31" fmla="*/ 1173822 w 1370207"/>
                  <a:gd name="connsiteY31" fmla="*/ 906457 h 1674698"/>
                  <a:gd name="connsiteX32" fmla="*/ 1170894 w 1370207"/>
                  <a:gd name="connsiteY32" fmla="*/ 887719 h 1674698"/>
                  <a:gd name="connsiteX33" fmla="*/ 1166210 w 1370207"/>
                  <a:gd name="connsiteY33" fmla="*/ 729618 h 1674698"/>
                  <a:gd name="connsiteX34" fmla="*/ 947797 w 1370207"/>
                  <a:gd name="connsiteY34" fmla="*/ 553950 h 1674698"/>
                  <a:gd name="connsiteX35" fmla="*/ 635694 w 1370207"/>
                  <a:gd name="connsiteY35" fmla="*/ 489539 h 1674698"/>
                  <a:gd name="connsiteX36" fmla="*/ 524438 w 1370207"/>
                  <a:gd name="connsiteY36" fmla="*/ 495395 h 1674698"/>
                  <a:gd name="connsiteX37" fmla="*/ 434262 w 1370207"/>
                  <a:gd name="connsiteY37" fmla="*/ 463774 h 1674698"/>
                  <a:gd name="connsiteX38" fmla="*/ 403812 w 1370207"/>
                  <a:gd name="connsiteY38" fmla="*/ 462018 h 1674698"/>
                  <a:gd name="connsiteX39" fmla="*/ 238685 w 1370207"/>
                  <a:gd name="connsiteY39" fmla="*/ 616020 h 1674698"/>
                  <a:gd name="connsiteX40" fmla="*/ 201794 w 1370207"/>
                  <a:gd name="connsiteY40" fmla="*/ 682188 h 1674698"/>
                  <a:gd name="connsiteX41" fmla="*/ 180129 w 1370207"/>
                  <a:gd name="connsiteY41" fmla="*/ 794615 h 1674698"/>
                  <a:gd name="connsiteX42" fmla="*/ 194768 w 1370207"/>
                  <a:gd name="connsiteY42" fmla="*/ 863126 h 1674698"/>
                  <a:gd name="connsiteX43" fmla="*/ 96394 w 1370207"/>
                  <a:gd name="connsiteY43" fmla="*/ 758311 h 1674698"/>
                  <a:gd name="connsiteX44" fmla="*/ 92295 w 1370207"/>
                  <a:gd name="connsiteY44" fmla="*/ 847315 h 1674698"/>
                  <a:gd name="connsiteX45" fmla="*/ 181300 w 1370207"/>
                  <a:gd name="connsiteY45" fmla="*/ 970283 h 1674698"/>
                  <a:gd name="connsiteX46" fmla="*/ 195353 w 1370207"/>
                  <a:gd name="connsiteY46" fmla="*/ 977895 h 1674698"/>
                  <a:gd name="connsiteX47" fmla="*/ 243370 w 1370207"/>
                  <a:gd name="connsiteY47" fmla="*/ 1033523 h 1674698"/>
                  <a:gd name="connsiteX48" fmla="*/ 292556 w 1370207"/>
                  <a:gd name="connsiteY48" fmla="*/ 1147122 h 1674698"/>
                  <a:gd name="connsiteX49" fmla="*/ 436018 w 1370207"/>
                  <a:gd name="connsiteY49" fmla="*/ 1260134 h 1674698"/>
                  <a:gd name="connsiteX50" fmla="*/ 493988 w 1370207"/>
                  <a:gd name="connsiteY50" fmla="*/ 1287656 h 1674698"/>
                  <a:gd name="connsiteX51" fmla="*/ 521510 w 1370207"/>
                  <a:gd name="connsiteY51" fmla="*/ 1310493 h 1674698"/>
                  <a:gd name="connsiteX52" fmla="*/ 523266 w 1370207"/>
                  <a:gd name="connsiteY52" fmla="*/ 1416479 h 1674698"/>
                  <a:gd name="connsiteX53" fmla="*/ 515068 w 1370207"/>
                  <a:gd name="connsiteY53" fmla="*/ 1499043 h 1674698"/>
                  <a:gd name="connsiteX54" fmla="*/ 452999 w 1370207"/>
                  <a:gd name="connsiteY54" fmla="*/ 1570481 h 1674698"/>
                  <a:gd name="connsiteX55" fmla="*/ 189498 w 1370207"/>
                  <a:gd name="connsiteY55" fmla="*/ 1646018 h 1674698"/>
                  <a:gd name="connsiteX56" fmla="*/ 56576 w 1370207"/>
                  <a:gd name="connsiteY56" fmla="*/ 1676467 h 1674698"/>
                  <a:gd name="connsiteX57" fmla="*/ 37838 w 1370207"/>
                  <a:gd name="connsiteY57" fmla="*/ 1675881 h 167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370207" h="1674698">
                    <a:moveTo>
                      <a:pt x="37838" y="1675881"/>
                    </a:moveTo>
                    <a:cubicBezTo>
                      <a:pt x="-10763" y="1605614"/>
                      <a:pt x="-4908" y="1529492"/>
                      <a:pt x="13245" y="1452783"/>
                    </a:cubicBezTo>
                    <a:cubicBezTo>
                      <a:pt x="35496" y="1359094"/>
                      <a:pt x="57747" y="1264819"/>
                      <a:pt x="60675" y="1167616"/>
                    </a:cubicBezTo>
                    <a:cubicBezTo>
                      <a:pt x="63017" y="1079782"/>
                      <a:pt x="49549" y="993120"/>
                      <a:pt x="36082" y="907042"/>
                    </a:cubicBezTo>
                    <a:cubicBezTo>
                      <a:pt x="24370" y="831506"/>
                      <a:pt x="6218" y="754797"/>
                      <a:pt x="20857" y="678674"/>
                    </a:cubicBezTo>
                    <a:cubicBezTo>
                      <a:pt x="40180" y="580301"/>
                      <a:pt x="39009" y="478413"/>
                      <a:pt x="75314" y="383553"/>
                    </a:cubicBezTo>
                    <a:cubicBezTo>
                      <a:pt x="131527" y="234821"/>
                      <a:pt x="231658" y="128249"/>
                      <a:pt x="378048" y="66765"/>
                    </a:cubicBezTo>
                    <a:cubicBezTo>
                      <a:pt x="622811" y="-35708"/>
                      <a:pt x="862305" y="-21069"/>
                      <a:pt x="1088331" y="116538"/>
                    </a:cubicBezTo>
                    <a:cubicBezTo>
                      <a:pt x="1208956" y="189733"/>
                      <a:pt x="1290349" y="299818"/>
                      <a:pt x="1327239" y="439181"/>
                    </a:cubicBezTo>
                    <a:cubicBezTo>
                      <a:pt x="1334265" y="464360"/>
                      <a:pt x="1341878" y="490710"/>
                      <a:pt x="1342463" y="516475"/>
                    </a:cubicBezTo>
                    <a:cubicBezTo>
                      <a:pt x="1343049" y="566247"/>
                      <a:pt x="1349490" y="615434"/>
                      <a:pt x="1358273" y="664621"/>
                    </a:cubicBezTo>
                    <a:cubicBezTo>
                      <a:pt x="1371741" y="740744"/>
                      <a:pt x="1358859" y="815695"/>
                      <a:pt x="1346562" y="891232"/>
                    </a:cubicBezTo>
                    <a:cubicBezTo>
                      <a:pt x="1332509" y="976138"/>
                      <a:pt x="1324897" y="1061044"/>
                      <a:pt x="1324311" y="1147122"/>
                    </a:cubicBezTo>
                    <a:cubicBezTo>
                      <a:pt x="1323726" y="1237883"/>
                      <a:pt x="1338950" y="1326888"/>
                      <a:pt x="1357688" y="1415893"/>
                    </a:cubicBezTo>
                    <a:cubicBezTo>
                      <a:pt x="1370571" y="1477377"/>
                      <a:pt x="1382282" y="1539446"/>
                      <a:pt x="1364129" y="1602101"/>
                    </a:cubicBezTo>
                    <a:cubicBezTo>
                      <a:pt x="1358859" y="1619668"/>
                      <a:pt x="1340121" y="1636649"/>
                      <a:pt x="1333680" y="1653630"/>
                    </a:cubicBezTo>
                    <a:cubicBezTo>
                      <a:pt x="1312600" y="1662414"/>
                      <a:pt x="1292106" y="1651874"/>
                      <a:pt x="1271611" y="1650702"/>
                    </a:cubicBezTo>
                    <a:cubicBezTo>
                      <a:pt x="1252873" y="1649531"/>
                      <a:pt x="1234135" y="1647189"/>
                      <a:pt x="1215397" y="1646603"/>
                    </a:cubicBezTo>
                    <a:cubicBezTo>
                      <a:pt x="1121122" y="1621424"/>
                      <a:pt x="1028019" y="1593903"/>
                      <a:pt x="934329" y="1566967"/>
                    </a:cubicBezTo>
                    <a:cubicBezTo>
                      <a:pt x="903294" y="1557599"/>
                      <a:pt x="886313" y="1534762"/>
                      <a:pt x="881043" y="1503727"/>
                    </a:cubicBezTo>
                    <a:cubicBezTo>
                      <a:pt x="874602" y="1464495"/>
                      <a:pt x="870503" y="1424677"/>
                      <a:pt x="870503" y="1384859"/>
                    </a:cubicBezTo>
                    <a:cubicBezTo>
                      <a:pt x="870503" y="1359679"/>
                      <a:pt x="868746" y="1334500"/>
                      <a:pt x="872259" y="1309322"/>
                    </a:cubicBezTo>
                    <a:cubicBezTo>
                      <a:pt x="876359" y="1297025"/>
                      <a:pt x="887484" y="1293511"/>
                      <a:pt x="898024" y="1288242"/>
                    </a:cubicBezTo>
                    <a:cubicBezTo>
                      <a:pt x="948968" y="1264819"/>
                      <a:pt x="999326" y="1240226"/>
                      <a:pt x="1043828" y="1205092"/>
                    </a:cubicBezTo>
                    <a:cubicBezTo>
                      <a:pt x="1087160" y="1171130"/>
                      <a:pt x="1119366" y="1129555"/>
                      <a:pt x="1136347" y="1076269"/>
                    </a:cubicBezTo>
                    <a:cubicBezTo>
                      <a:pt x="1143373" y="1054603"/>
                      <a:pt x="1151571" y="1032938"/>
                      <a:pt x="1157427" y="1010686"/>
                    </a:cubicBezTo>
                    <a:cubicBezTo>
                      <a:pt x="1160940" y="997219"/>
                      <a:pt x="1169138" y="989021"/>
                      <a:pt x="1182606" y="983165"/>
                    </a:cubicBezTo>
                    <a:cubicBezTo>
                      <a:pt x="1256387" y="951545"/>
                      <a:pt x="1292106" y="890647"/>
                      <a:pt x="1307915" y="815695"/>
                    </a:cubicBezTo>
                    <a:cubicBezTo>
                      <a:pt x="1312600" y="792273"/>
                      <a:pt x="1306744" y="768851"/>
                      <a:pt x="1292106" y="746014"/>
                    </a:cubicBezTo>
                    <a:cubicBezTo>
                      <a:pt x="1279223" y="760653"/>
                      <a:pt x="1273367" y="777634"/>
                      <a:pt x="1264584" y="791687"/>
                    </a:cubicBezTo>
                    <a:cubicBezTo>
                      <a:pt x="1241748" y="827407"/>
                      <a:pt x="1218911" y="863126"/>
                      <a:pt x="1191975" y="895331"/>
                    </a:cubicBezTo>
                    <a:cubicBezTo>
                      <a:pt x="1187290" y="901187"/>
                      <a:pt x="1182020" y="909970"/>
                      <a:pt x="1173822" y="906457"/>
                    </a:cubicBezTo>
                    <a:cubicBezTo>
                      <a:pt x="1166796" y="903529"/>
                      <a:pt x="1170309" y="894160"/>
                      <a:pt x="1170894" y="887719"/>
                    </a:cubicBezTo>
                    <a:cubicBezTo>
                      <a:pt x="1173237" y="835019"/>
                      <a:pt x="1175579" y="782318"/>
                      <a:pt x="1166210" y="729618"/>
                    </a:cubicBezTo>
                    <a:cubicBezTo>
                      <a:pt x="1152157" y="666963"/>
                      <a:pt x="987029" y="575616"/>
                      <a:pt x="947797" y="553950"/>
                    </a:cubicBezTo>
                    <a:cubicBezTo>
                      <a:pt x="827757" y="487782"/>
                      <a:pt x="772129" y="469630"/>
                      <a:pt x="635694" y="489539"/>
                    </a:cubicBezTo>
                    <a:cubicBezTo>
                      <a:pt x="621055" y="491881"/>
                      <a:pt x="552544" y="500079"/>
                      <a:pt x="524438" y="495395"/>
                    </a:cubicBezTo>
                    <a:cubicBezTo>
                      <a:pt x="492232" y="490124"/>
                      <a:pt x="460026" y="482512"/>
                      <a:pt x="434262" y="463774"/>
                    </a:cubicBezTo>
                    <a:cubicBezTo>
                      <a:pt x="424307" y="456162"/>
                      <a:pt x="415523" y="452649"/>
                      <a:pt x="403812" y="462018"/>
                    </a:cubicBezTo>
                    <a:cubicBezTo>
                      <a:pt x="348184" y="507691"/>
                      <a:pt x="289628" y="564490"/>
                      <a:pt x="238685" y="616020"/>
                    </a:cubicBezTo>
                    <a:cubicBezTo>
                      <a:pt x="225217" y="629488"/>
                      <a:pt x="204722" y="681017"/>
                      <a:pt x="201794" y="682188"/>
                    </a:cubicBezTo>
                    <a:cubicBezTo>
                      <a:pt x="172516" y="733717"/>
                      <a:pt x="176030" y="775292"/>
                      <a:pt x="180129" y="794615"/>
                    </a:cubicBezTo>
                    <a:cubicBezTo>
                      <a:pt x="183057" y="817452"/>
                      <a:pt x="194768" y="846145"/>
                      <a:pt x="194768" y="863126"/>
                    </a:cubicBezTo>
                    <a:cubicBezTo>
                      <a:pt x="194768" y="872495"/>
                      <a:pt x="122744" y="807497"/>
                      <a:pt x="96394" y="758311"/>
                    </a:cubicBezTo>
                    <a:cubicBezTo>
                      <a:pt x="79998" y="787589"/>
                      <a:pt x="82341" y="818037"/>
                      <a:pt x="92295" y="847315"/>
                    </a:cubicBezTo>
                    <a:cubicBezTo>
                      <a:pt x="108691" y="897088"/>
                      <a:pt x="139140" y="938077"/>
                      <a:pt x="181300" y="970283"/>
                    </a:cubicBezTo>
                    <a:cubicBezTo>
                      <a:pt x="185399" y="973796"/>
                      <a:pt x="190083" y="977310"/>
                      <a:pt x="195353" y="977895"/>
                    </a:cubicBezTo>
                    <a:cubicBezTo>
                      <a:pt x="228144" y="982580"/>
                      <a:pt x="236342" y="1006002"/>
                      <a:pt x="243370" y="1033523"/>
                    </a:cubicBezTo>
                    <a:cubicBezTo>
                      <a:pt x="253324" y="1073927"/>
                      <a:pt x="268548" y="1112574"/>
                      <a:pt x="292556" y="1147122"/>
                    </a:cubicBezTo>
                    <a:cubicBezTo>
                      <a:pt x="328861" y="1199237"/>
                      <a:pt x="382732" y="1229686"/>
                      <a:pt x="436018" y="1260134"/>
                    </a:cubicBezTo>
                    <a:cubicBezTo>
                      <a:pt x="454756" y="1270675"/>
                      <a:pt x="474079" y="1280044"/>
                      <a:pt x="493988" y="1287656"/>
                    </a:cubicBezTo>
                    <a:cubicBezTo>
                      <a:pt x="505114" y="1292340"/>
                      <a:pt x="517411" y="1297025"/>
                      <a:pt x="521510" y="1310493"/>
                    </a:cubicBezTo>
                    <a:cubicBezTo>
                      <a:pt x="524438" y="1345626"/>
                      <a:pt x="522095" y="1381345"/>
                      <a:pt x="523266" y="1416479"/>
                    </a:cubicBezTo>
                    <a:cubicBezTo>
                      <a:pt x="519753" y="1444000"/>
                      <a:pt x="519168" y="1471521"/>
                      <a:pt x="515068" y="1499043"/>
                    </a:cubicBezTo>
                    <a:cubicBezTo>
                      <a:pt x="509799" y="1536518"/>
                      <a:pt x="489304" y="1560526"/>
                      <a:pt x="452999" y="1570481"/>
                    </a:cubicBezTo>
                    <a:cubicBezTo>
                      <a:pt x="365165" y="1595074"/>
                      <a:pt x="277917" y="1622010"/>
                      <a:pt x="189498" y="1646018"/>
                    </a:cubicBezTo>
                    <a:cubicBezTo>
                      <a:pt x="143825" y="1650702"/>
                      <a:pt x="98736" y="1658315"/>
                      <a:pt x="56576" y="1676467"/>
                    </a:cubicBezTo>
                    <a:cubicBezTo>
                      <a:pt x="51306" y="1677052"/>
                      <a:pt x="44279" y="1679980"/>
                      <a:pt x="37838" y="1675881"/>
                    </a:cubicBezTo>
                    <a:close/>
                  </a:path>
                </a:pathLst>
              </a:custGeom>
              <a:solidFill>
                <a:srgbClr val="C092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	</a:t>
                </a: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3D63CA4-465C-4193-95CE-BFFF4CE0868A}"/>
                  </a:ext>
                </a:extLst>
              </p:cNvPr>
              <p:cNvSpPr/>
              <p:nvPr/>
            </p:nvSpPr>
            <p:spPr>
              <a:xfrm>
                <a:off x="10255665" y="6262521"/>
                <a:ext cx="1780099" cy="392324"/>
              </a:xfrm>
              <a:custGeom>
                <a:avLst/>
                <a:gdLst>
                  <a:gd name="connsiteX0" fmla="*/ 1407028 w 1780099"/>
                  <a:gd name="connsiteY0" fmla="*/ 1171 h 392324"/>
                  <a:gd name="connsiteX1" fmla="*/ 1525897 w 1780099"/>
                  <a:gd name="connsiteY1" fmla="*/ 13468 h 392324"/>
                  <a:gd name="connsiteX2" fmla="*/ 1717375 w 1780099"/>
                  <a:gd name="connsiteY2" fmla="*/ 140534 h 392324"/>
                  <a:gd name="connsiteX3" fmla="*/ 1781201 w 1780099"/>
                  <a:gd name="connsiteY3" fmla="*/ 381785 h 392324"/>
                  <a:gd name="connsiteX4" fmla="*/ 1764219 w 1780099"/>
                  <a:gd name="connsiteY4" fmla="*/ 397009 h 392324"/>
                  <a:gd name="connsiteX5" fmla="*/ 1747824 w 1780099"/>
                  <a:gd name="connsiteY5" fmla="*/ 397009 h 392324"/>
                  <a:gd name="connsiteX6" fmla="*/ 26281 w 1780099"/>
                  <a:gd name="connsiteY6" fmla="*/ 397009 h 392324"/>
                  <a:gd name="connsiteX7" fmla="*/ 1687 w 1780099"/>
                  <a:gd name="connsiteY7" fmla="*/ 367731 h 392324"/>
                  <a:gd name="connsiteX8" fmla="*/ 229469 w 1780099"/>
                  <a:gd name="connsiteY8" fmla="*/ 36890 h 392324"/>
                  <a:gd name="connsiteX9" fmla="*/ 381715 w 1780099"/>
                  <a:gd name="connsiteY9" fmla="*/ 0 h 392324"/>
                  <a:gd name="connsiteX10" fmla="*/ 408065 w 1780099"/>
                  <a:gd name="connsiteY10" fmla="*/ 22837 h 392324"/>
                  <a:gd name="connsiteX11" fmla="*/ 723681 w 1780099"/>
                  <a:gd name="connsiteY11" fmla="*/ 247106 h 392324"/>
                  <a:gd name="connsiteX12" fmla="*/ 1176904 w 1780099"/>
                  <a:gd name="connsiteY12" fmla="*/ 197333 h 392324"/>
                  <a:gd name="connsiteX13" fmla="*/ 1384192 w 1780099"/>
                  <a:gd name="connsiteY13" fmla="*/ 21080 h 392324"/>
                  <a:gd name="connsiteX14" fmla="*/ 1407028 w 1780099"/>
                  <a:gd name="connsiteY14" fmla="*/ 1171 h 39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80099" h="392324">
                    <a:moveTo>
                      <a:pt x="1407028" y="1171"/>
                    </a:moveTo>
                    <a:cubicBezTo>
                      <a:pt x="1447432" y="-585"/>
                      <a:pt x="1486665" y="5856"/>
                      <a:pt x="1525897" y="13468"/>
                    </a:cubicBezTo>
                    <a:cubicBezTo>
                      <a:pt x="1603191" y="35134"/>
                      <a:pt x="1669944" y="74366"/>
                      <a:pt x="1717375" y="140534"/>
                    </a:cubicBezTo>
                    <a:cubicBezTo>
                      <a:pt x="1769489" y="212558"/>
                      <a:pt x="1787642" y="293951"/>
                      <a:pt x="1781201" y="381785"/>
                    </a:cubicBezTo>
                    <a:cubicBezTo>
                      <a:pt x="1780615" y="394081"/>
                      <a:pt x="1775930" y="398180"/>
                      <a:pt x="1764219" y="397009"/>
                    </a:cubicBezTo>
                    <a:cubicBezTo>
                      <a:pt x="1758950" y="396423"/>
                      <a:pt x="1753680" y="397009"/>
                      <a:pt x="1747824" y="397009"/>
                    </a:cubicBezTo>
                    <a:cubicBezTo>
                      <a:pt x="1173976" y="397009"/>
                      <a:pt x="600128" y="397009"/>
                      <a:pt x="26281" y="397009"/>
                    </a:cubicBezTo>
                    <a:cubicBezTo>
                      <a:pt x="-2412" y="397009"/>
                      <a:pt x="-1826" y="397009"/>
                      <a:pt x="1687" y="367731"/>
                    </a:cubicBezTo>
                    <a:cubicBezTo>
                      <a:pt x="18083" y="216071"/>
                      <a:pt x="92448" y="105401"/>
                      <a:pt x="229469" y="36890"/>
                    </a:cubicBezTo>
                    <a:cubicBezTo>
                      <a:pt x="278071" y="15810"/>
                      <a:pt x="328429" y="1757"/>
                      <a:pt x="381715" y="0"/>
                    </a:cubicBezTo>
                    <a:cubicBezTo>
                      <a:pt x="396939" y="0"/>
                      <a:pt x="401038" y="13468"/>
                      <a:pt x="408065" y="22837"/>
                    </a:cubicBezTo>
                    <a:cubicBezTo>
                      <a:pt x="490628" y="129409"/>
                      <a:pt x="594858" y="207873"/>
                      <a:pt x="723681" y="247106"/>
                    </a:cubicBezTo>
                    <a:cubicBezTo>
                      <a:pt x="881197" y="295122"/>
                      <a:pt x="1032857" y="278141"/>
                      <a:pt x="1176904" y="197333"/>
                    </a:cubicBezTo>
                    <a:cubicBezTo>
                      <a:pt x="1257711" y="152245"/>
                      <a:pt x="1325050" y="91933"/>
                      <a:pt x="1384192" y="21080"/>
                    </a:cubicBezTo>
                    <a:cubicBezTo>
                      <a:pt x="1391219" y="12882"/>
                      <a:pt x="1396489" y="4099"/>
                      <a:pt x="1407028" y="1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ED18EC0-CEA0-464A-947A-63269152E570}"/>
                  </a:ext>
                </a:extLst>
              </p:cNvPr>
              <p:cNvSpPr/>
              <p:nvPr/>
            </p:nvSpPr>
            <p:spPr>
              <a:xfrm>
                <a:off x="10603708" y="5246212"/>
                <a:ext cx="1036439" cy="339624"/>
              </a:xfrm>
              <a:custGeom>
                <a:avLst/>
                <a:gdLst>
                  <a:gd name="connsiteX0" fmla="*/ 1019752 w 1036439"/>
                  <a:gd name="connsiteY0" fmla="*/ 20859 h 339624"/>
                  <a:gd name="connsiteX1" fmla="*/ 899713 w 1036439"/>
                  <a:gd name="connsiteY1" fmla="*/ 3292 h 339624"/>
                  <a:gd name="connsiteX2" fmla="*/ 776160 w 1036439"/>
                  <a:gd name="connsiteY2" fmla="*/ 364 h 339624"/>
                  <a:gd name="connsiteX3" fmla="*/ 625671 w 1036439"/>
                  <a:gd name="connsiteY3" fmla="*/ 26129 h 339624"/>
                  <a:gd name="connsiteX4" fmla="*/ 571800 w 1036439"/>
                  <a:gd name="connsiteY4" fmla="*/ 80586 h 339624"/>
                  <a:gd name="connsiteX5" fmla="*/ 466985 w 1036439"/>
                  <a:gd name="connsiteY5" fmla="*/ 80586 h 339624"/>
                  <a:gd name="connsiteX6" fmla="*/ 413114 w 1036439"/>
                  <a:gd name="connsiteY6" fmla="*/ 26129 h 339624"/>
                  <a:gd name="connsiteX7" fmla="*/ 262624 w 1036439"/>
                  <a:gd name="connsiteY7" fmla="*/ 364 h 339624"/>
                  <a:gd name="connsiteX8" fmla="*/ 45382 w 1036439"/>
                  <a:gd name="connsiteY8" fmla="*/ 16760 h 339624"/>
                  <a:gd name="connsiteX9" fmla="*/ 18447 w 1036439"/>
                  <a:gd name="connsiteY9" fmla="*/ 21444 h 339624"/>
                  <a:gd name="connsiteX10" fmla="*/ 2051 w 1036439"/>
                  <a:gd name="connsiteY10" fmla="*/ 47209 h 339624"/>
                  <a:gd name="connsiteX11" fmla="*/ 23717 w 1036439"/>
                  <a:gd name="connsiteY11" fmla="*/ 99909 h 339624"/>
                  <a:gd name="connsiteX12" fmla="*/ 45968 w 1036439"/>
                  <a:gd name="connsiteY12" fmla="*/ 172518 h 339624"/>
                  <a:gd name="connsiteX13" fmla="*/ 150783 w 1036439"/>
                  <a:gd name="connsiteY13" fmla="*/ 318322 h 339624"/>
                  <a:gd name="connsiteX14" fmla="*/ 322352 w 1036439"/>
                  <a:gd name="connsiteY14" fmla="*/ 336475 h 339624"/>
                  <a:gd name="connsiteX15" fmla="*/ 477525 w 1036439"/>
                  <a:gd name="connsiteY15" fmla="*/ 161393 h 339624"/>
                  <a:gd name="connsiteX16" fmla="*/ 563602 w 1036439"/>
                  <a:gd name="connsiteY16" fmla="*/ 156708 h 339624"/>
                  <a:gd name="connsiteX17" fmla="*/ 708821 w 1036439"/>
                  <a:gd name="connsiteY17" fmla="*/ 335304 h 339624"/>
                  <a:gd name="connsiteX18" fmla="*/ 844085 w 1036439"/>
                  <a:gd name="connsiteY18" fmla="*/ 333547 h 339624"/>
                  <a:gd name="connsiteX19" fmla="*/ 996330 w 1036439"/>
                  <a:gd name="connsiteY19" fmla="*/ 161978 h 339624"/>
                  <a:gd name="connsiteX20" fmla="*/ 1013311 w 1036439"/>
                  <a:gd name="connsiteY20" fmla="*/ 108692 h 339624"/>
                  <a:gd name="connsiteX21" fmla="*/ 1038490 w 1036439"/>
                  <a:gd name="connsiteY21" fmla="*/ 47209 h 339624"/>
                  <a:gd name="connsiteX22" fmla="*/ 1019752 w 1036439"/>
                  <a:gd name="connsiteY22" fmla="*/ 20859 h 339624"/>
                  <a:gd name="connsiteX23" fmla="*/ 440049 w 1036439"/>
                  <a:gd name="connsiteY23" fmla="*/ 166077 h 339624"/>
                  <a:gd name="connsiteX24" fmla="*/ 294830 w 1036439"/>
                  <a:gd name="connsiteY24" fmla="*/ 315395 h 339624"/>
                  <a:gd name="connsiteX25" fmla="*/ 201141 w 1036439"/>
                  <a:gd name="connsiteY25" fmla="*/ 311881 h 339624"/>
                  <a:gd name="connsiteX26" fmla="*/ 91642 w 1036439"/>
                  <a:gd name="connsiteY26" fmla="*/ 222291 h 339624"/>
                  <a:gd name="connsiteX27" fmla="*/ 72318 w 1036439"/>
                  <a:gd name="connsiteY27" fmla="*/ 112206 h 339624"/>
                  <a:gd name="connsiteX28" fmla="*/ 154296 w 1036439"/>
                  <a:gd name="connsiteY28" fmla="*/ 39596 h 339624"/>
                  <a:gd name="connsiteX29" fmla="*/ 230419 w 1036439"/>
                  <a:gd name="connsiteY29" fmla="*/ 39596 h 339624"/>
                  <a:gd name="connsiteX30" fmla="*/ 351630 w 1036439"/>
                  <a:gd name="connsiteY30" fmla="*/ 47794 h 339624"/>
                  <a:gd name="connsiteX31" fmla="*/ 440049 w 1036439"/>
                  <a:gd name="connsiteY31" fmla="*/ 166077 h 339624"/>
                  <a:gd name="connsiteX32" fmla="*/ 949485 w 1036439"/>
                  <a:gd name="connsiteY32" fmla="*/ 215264 h 339624"/>
                  <a:gd name="connsiteX33" fmla="*/ 767377 w 1036439"/>
                  <a:gd name="connsiteY33" fmla="*/ 317152 h 339624"/>
                  <a:gd name="connsiteX34" fmla="*/ 656121 w 1036439"/>
                  <a:gd name="connsiteY34" fmla="*/ 284360 h 339624"/>
                  <a:gd name="connsiteX35" fmla="*/ 615717 w 1036439"/>
                  <a:gd name="connsiteY35" fmla="*/ 87027 h 339624"/>
                  <a:gd name="connsiteX36" fmla="*/ 650850 w 1036439"/>
                  <a:gd name="connsiteY36" fmla="*/ 58920 h 339624"/>
                  <a:gd name="connsiteX37" fmla="*/ 735756 w 1036439"/>
                  <a:gd name="connsiteY37" fmla="*/ 40182 h 339624"/>
                  <a:gd name="connsiteX38" fmla="*/ 883317 w 1036439"/>
                  <a:gd name="connsiteY38" fmla="*/ 40182 h 339624"/>
                  <a:gd name="connsiteX39" fmla="*/ 966467 w 1036439"/>
                  <a:gd name="connsiteY39" fmla="*/ 128016 h 339624"/>
                  <a:gd name="connsiteX40" fmla="*/ 949485 w 1036439"/>
                  <a:gd name="connsiteY40" fmla="*/ 215264 h 33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36439" h="339624">
                    <a:moveTo>
                      <a:pt x="1019752" y="20859"/>
                    </a:moveTo>
                    <a:cubicBezTo>
                      <a:pt x="979349" y="15589"/>
                      <a:pt x="939531" y="9147"/>
                      <a:pt x="899713" y="3292"/>
                    </a:cubicBezTo>
                    <a:cubicBezTo>
                      <a:pt x="858724" y="2121"/>
                      <a:pt x="817149" y="-807"/>
                      <a:pt x="776160" y="364"/>
                    </a:cubicBezTo>
                    <a:cubicBezTo>
                      <a:pt x="724631" y="950"/>
                      <a:pt x="673687" y="5048"/>
                      <a:pt x="625671" y="26129"/>
                    </a:cubicBezTo>
                    <a:cubicBezTo>
                      <a:pt x="600492" y="37254"/>
                      <a:pt x="577070" y="50722"/>
                      <a:pt x="571800" y="80586"/>
                    </a:cubicBezTo>
                    <a:cubicBezTo>
                      <a:pt x="570043" y="89369"/>
                      <a:pt x="468742" y="88784"/>
                      <a:pt x="466985" y="80586"/>
                    </a:cubicBezTo>
                    <a:cubicBezTo>
                      <a:pt x="461129" y="50722"/>
                      <a:pt x="438292" y="37254"/>
                      <a:pt x="413114" y="26129"/>
                    </a:cubicBezTo>
                    <a:cubicBezTo>
                      <a:pt x="365097" y="5048"/>
                      <a:pt x="313569" y="1535"/>
                      <a:pt x="262624" y="364"/>
                    </a:cubicBezTo>
                    <a:cubicBezTo>
                      <a:pt x="189430" y="-1978"/>
                      <a:pt x="117406" y="7391"/>
                      <a:pt x="45382" y="16760"/>
                    </a:cubicBezTo>
                    <a:cubicBezTo>
                      <a:pt x="36599" y="18517"/>
                      <a:pt x="27230" y="20859"/>
                      <a:pt x="18447" y="21444"/>
                    </a:cubicBezTo>
                    <a:cubicBezTo>
                      <a:pt x="1465" y="23201"/>
                      <a:pt x="-3219" y="29642"/>
                      <a:pt x="2051" y="47209"/>
                    </a:cubicBezTo>
                    <a:cubicBezTo>
                      <a:pt x="9663" y="75901"/>
                      <a:pt x="15519" y="89954"/>
                      <a:pt x="23717" y="99909"/>
                    </a:cubicBezTo>
                    <a:cubicBezTo>
                      <a:pt x="43040" y="123917"/>
                      <a:pt x="43040" y="149096"/>
                      <a:pt x="45968" y="172518"/>
                    </a:cubicBezTo>
                    <a:cubicBezTo>
                      <a:pt x="54751" y="240443"/>
                      <a:pt x="87543" y="290216"/>
                      <a:pt x="150783" y="318322"/>
                    </a:cubicBezTo>
                    <a:cubicBezTo>
                      <a:pt x="205826" y="342331"/>
                      <a:pt x="263796" y="346430"/>
                      <a:pt x="322352" y="336475"/>
                    </a:cubicBezTo>
                    <a:cubicBezTo>
                      <a:pt x="417798" y="320079"/>
                      <a:pt x="471669" y="258596"/>
                      <a:pt x="477525" y="161393"/>
                    </a:cubicBezTo>
                    <a:cubicBezTo>
                      <a:pt x="479867" y="127430"/>
                      <a:pt x="563602" y="134457"/>
                      <a:pt x="563602" y="156708"/>
                    </a:cubicBezTo>
                    <a:cubicBezTo>
                      <a:pt x="564187" y="249812"/>
                      <a:pt x="620402" y="317152"/>
                      <a:pt x="708821" y="335304"/>
                    </a:cubicBezTo>
                    <a:cubicBezTo>
                      <a:pt x="753909" y="344673"/>
                      <a:pt x="798997" y="343502"/>
                      <a:pt x="844085" y="333547"/>
                    </a:cubicBezTo>
                    <a:cubicBezTo>
                      <a:pt x="937189" y="313053"/>
                      <a:pt x="984619" y="258010"/>
                      <a:pt x="996330" y="161978"/>
                    </a:cubicBezTo>
                    <a:cubicBezTo>
                      <a:pt x="998673" y="143826"/>
                      <a:pt x="997501" y="123331"/>
                      <a:pt x="1013311" y="108692"/>
                    </a:cubicBezTo>
                    <a:cubicBezTo>
                      <a:pt x="1033806" y="92882"/>
                      <a:pt x="1030293" y="67703"/>
                      <a:pt x="1038490" y="47209"/>
                    </a:cubicBezTo>
                    <a:cubicBezTo>
                      <a:pt x="1044346" y="27300"/>
                      <a:pt x="1035562" y="23201"/>
                      <a:pt x="1019752" y="20859"/>
                    </a:cubicBezTo>
                    <a:close/>
                    <a:moveTo>
                      <a:pt x="440049" y="166077"/>
                    </a:moveTo>
                    <a:cubicBezTo>
                      <a:pt x="435950" y="251569"/>
                      <a:pt x="379736" y="308954"/>
                      <a:pt x="294830" y="315395"/>
                    </a:cubicBezTo>
                    <a:cubicBezTo>
                      <a:pt x="263211" y="317737"/>
                      <a:pt x="232176" y="318322"/>
                      <a:pt x="201141" y="311881"/>
                    </a:cubicBezTo>
                    <a:cubicBezTo>
                      <a:pt x="149027" y="300756"/>
                      <a:pt x="112722" y="270892"/>
                      <a:pt x="91642" y="222291"/>
                    </a:cubicBezTo>
                    <a:cubicBezTo>
                      <a:pt x="76417" y="187157"/>
                      <a:pt x="69976" y="150267"/>
                      <a:pt x="72318" y="112206"/>
                    </a:cubicBezTo>
                    <a:cubicBezTo>
                      <a:pt x="74075" y="74145"/>
                      <a:pt x="110379" y="41939"/>
                      <a:pt x="154296" y="39596"/>
                    </a:cubicBezTo>
                    <a:cubicBezTo>
                      <a:pt x="179475" y="38425"/>
                      <a:pt x="204655" y="39596"/>
                      <a:pt x="230419" y="39596"/>
                    </a:cubicBezTo>
                    <a:cubicBezTo>
                      <a:pt x="270822" y="37840"/>
                      <a:pt x="311812" y="37840"/>
                      <a:pt x="351630" y="47794"/>
                    </a:cubicBezTo>
                    <a:cubicBezTo>
                      <a:pt x="416627" y="63604"/>
                      <a:pt x="443562" y="98738"/>
                      <a:pt x="440049" y="166077"/>
                    </a:cubicBezTo>
                    <a:close/>
                    <a:moveTo>
                      <a:pt x="949485" y="215264"/>
                    </a:moveTo>
                    <a:cubicBezTo>
                      <a:pt x="922550" y="284946"/>
                      <a:pt x="868678" y="317152"/>
                      <a:pt x="767377" y="317152"/>
                    </a:cubicBezTo>
                    <a:cubicBezTo>
                      <a:pt x="734586" y="317737"/>
                      <a:pt x="693010" y="310710"/>
                      <a:pt x="656121" y="284360"/>
                    </a:cubicBezTo>
                    <a:cubicBezTo>
                      <a:pt x="598735" y="243371"/>
                      <a:pt x="579412" y="148510"/>
                      <a:pt x="615717" y="87027"/>
                    </a:cubicBezTo>
                    <a:cubicBezTo>
                      <a:pt x="623915" y="72973"/>
                      <a:pt x="636211" y="64775"/>
                      <a:pt x="650850" y="58920"/>
                    </a:cubicBezTo>
                    <a:cubicBezTo>
                      <a:pt x="677786" y="47794"/>
                      <a:pt x="706478" y="41939"/>
                      <a:pt x="735756" y="40182"/>
                    </a:cubicBezTo>
                    <a:cubicBezTo>
                      <a:pt x="784943" y="36669"/>
                      <a:pt x="834131" y="37254"/>
                      <a:pt x="883317" y="40182"/>
                    </a:cubicBezTo>
                    <a:cubicBezTo>
                      <a:pt x="934261" y="43110"/>
                      <a:pt x="967052" y="77658"/>
                      <a:pt x="966467" y="128016"/>
                    </a:cubicBezTo>
                    <a:cubicBezTo>
                      <a:pt x="965881" y="158465"/>
                      <a:pt x="960026" y="187157"/>
                      <a:pt x="949485" y="215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8695FAA-D295-47FC-B239-897948929260}"/>
              </a:ext>
            </a:extLst>
          </p:cNvPr>
          <p:cNvGrpSpPr/>
          <p:nvPr/>
        </p:nvGrpSpPr>
        <p:grpSpPr>
          <a:xfrm>
            <a:off x="4503002" y="2327579"/>
            <a:ext cx="1232184" cy="1232184"/>
            <a:chOff x="7542250" y="1837207"/>
            <a:chExt cx="1468221" cy="14682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5282217-D7B3-49FE-A24C-E9CBBE3ECE19}"/>
                </a:ext>
              </a:extLst>
            </p:cNvPr>
            <p:cNvSpPr/>
            <p:nvPr/>
          </p:nvSpPr>
          <p:spPr>
            <a:xfrm>
              <a:off x="7542250" y="1837207"/>
              <a:ext cx="1468221" cy="14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85AE733-A4E0-4DEF-A857-E0657C99BCD3}"/>
                </a:ext>
              </a:extLst>
            </p:cNvPr>
            <p:cNvGrpSpPr/>
            <p:nvPr/>
          </p:nvGrpSpPr>
          <p:grpSpPr>
            <a:xfrm>
              <a:off x="7792152" y="2049096"/>
              <a:ext cx="968417" cy="1044442"/>
              <a:chOff x="7505528" y="4464029"/>
              <a:chExt cx="2031890" cy="2191402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0478CA1-CA13-4E1C-9922-09B9905FE569}"/>
                  </a:ext>
                </a:extLst>
              </p:cNvPr>
              <p:cNvSpPr/>
              <p:nvPr/>
            </p:nvSpPr>
            <p:spPr>
              <a:xfrm>
                <a:off x="7929965" y="4622475"/>
                <a:ext cx="1182829" cy="1879644"/>
              </a:xfrm>
              <a:custGeom>
                <a:avLst/>
                <a:gdLst>
                  <a:gd name="connsiteX0" fmla="*/ 1174422 w 1182829"/>
                  <a:gd name="connsiteY0" fmla="*/ 672117 h 1879644"/>
                  <a:gd name="connsiteX1" fmla="*/ 1112352 w 1182829"/>
                  <a:gd name="connsiteY1" fmla="*/ 617074 h 1879644"/>
                  <a:gd name="connsiteX2" fmla="*/ 1101812 w 1182829"/>
                  <a:gd name="connsiteY2" fmla="*/ 599508 h 1879644"/>
                  <a:gd name="connsiteX3" fmla="*/ 1054968 w 1182829"/>
                  <a:gd name="connsiteY3" fmla="*/ 302044 h 1879644"/>
                  <a:gd name="connsiteX4" fmla="*/ 943712 w 1182829"/>
                  <a:gd name="connsiteY4" fmla="*/ 123448 h 1879644"/>
                  <a:gd name="connsiteX5" fmla="*/ 809033 w 1182829"/>
                  <a:gd name="connsiteY5" fmla="*/ 37371 h 1879644"/>
                  <a:gd name="connsiteX6" fmla="*/ 441887 w 1182829"/>
                  <a:gd name="connsiteY6" fmla="*/ 23903 h 1879644"/>
                  <a:gd name="connsiteX7" fmla="*/ 219375 w 1182829"/>
                  <a:gd name="connsiteY7" fmla="*/ 134574 h 1879644"/>
                  <a:gd name="connsiteX8" fmla="*/ 129785 w 1182829"/>
                  <a:gd name="connsiteY8" fmla="*/ 285063 h 1879644"/>
                  <a:gd name="connsiteX9" fmla="*/ 84696 w 1182829"/>
                  <a:gd name="connsiteY9" fmla="*/ 613561 h 1879644"/>
                  <a:gd name="connsiteX10" fmla="*/ 5060 w 1182829"/>
                  <a:gd name="connsiteY10" fmla="*/ 687927 h 1879644"/>
                  <a:gd name="connsiteX11" fmla="*/ 125686 w 1182829"/>
                  <a:gd name="connsiteY11" fmla="*/ 953185 h 1879644"/>
                  <a:gd name="connsiteX12" fmla="*/ 135054 w 1182829"/>
                  <a:gd name="connsiteY12" fmla="*/ 961969 h 1879644"/>
                  <a:gd name="connsiteX13" fmla="*/ 163161 w 1182829"/>
                  <a:gd name="connsiteY13" fmla="*/ 1058000 h 1879644"/>
                  <a:gd name="connsiteX14" fmla="*/ 315406 w 1182829"/>
                  <a:gd name="connsiteY14" fmla="*/ 1238353 h 1879644"/>
                  <a:gd name="connsiteX15" fmla="*/ 373377 w 1182829"/>
                  <a:gd name="connsiteY15" fmla="*/ 1282855 h 1879644"/>
                  <a:gd name="connsiteX16" fmla="*/ 364008 w 1182829"/>
                  <a:gd name="connsiteY16" fmla="*/ 1419876 h 1879644"/>
                  <a:gd name="connsiteX17" fmla="*/ 304281 w 1182829"/>
                  <a:gd name="connsiteY17" fmla="*/ 1492485 h 1879644"/>
                  <a:gd name="connsiteX18" fmla="*/ 257436 w 1182829"/>
                  <a:gd name="connsiteY18" fmla="*/ 1510052 h 1879644"/>
                  <a:gd name="connsiteX19" fmla="*/ 371620 w 1182829"/>
                  <a:gd name="connsiteY19" fmla="*/ 1686891 h 1879644"/>
                  <a:gd name="connsiteX20" fmla="*/ 541432 w 1182829"/>
                  <a:gd name="connsiteY20" fmla="*/ 1861387 h 1879644"/>
                  <a:gd name="connsiteX21" fmla="*/ 648004 w 1182829"/>
                  <a:gd name="connsiteY21" fmla="*/ 1868414 h 1879644"/>
                  <a:gd name="connsiteX22" fmla="*/ 725883 w 1182829"/>
                  <a:gd name="connsiteY22" fmla="*/ 1809858 h 1879644"/>
                  <a:gd name="connsiteX23" fmla="*/ 927316 w 1182829"/>
                  <a:gd name="connsiteY23" fmla="*/ 1510637 h 1879644"/>
                  <a:gd name="connsiteX24" fmla="*/ 886326 w 1182829"/>
                  <a:gd name="connsiteY24" fmla="*/ 1495999 h 1879644"/>
                  <a:gd name="connsiteX25" fmla="*/ 817816 w 1182829"/>
                  <a:gd name="connsiteY25" fmla="*/ 1410507 h 1879644"/>
                  <a:gd name="connsiteX26" fmla="*/ 817231 w 1182829"/>
                  <a:gd name="connsiteY26" fmla="*/ 1288125 h 1879644"/>
                  <a:gd name="connsiteX27" fmla="*/ 1029788 w 1182829"/>
                  <a:gd name="connsiteY27" fmla="*/ 1000615 h 1879644"/>
                  <a:gd name="connsiteX28" fmla="*/ 1037986 w 1182829"/>
                  <a:gd name="connsiteY28" fmla="*/ 968995 h 1879644"/>
                  <a:gd name="connsiteX29" fmla="*/ 1050283 w 1182829"/>
                  <a:gd name="connsiteY29" fmla="*/ 954942 h 1879644"/>
                  <a:gd name="connsiteX30" fmla="*/ 1107083 w 1182829"/>
                  <a:gd name="connsiteY30" fmla="*/ 918637 h 1879644"/>
                  <a:gd name="connsiteX31" fmla="*/ 1179691 w 1182829"/>
                  <a:gd name="connsiteY31" fmla="*/ 776346 h 1879644"/>
                  <a:gd name="connsiteX32" fmla="*/ 1174422 w 1182829"/>
                  <a:gd name="connsiteY32" fmla="*/ 672117 h 18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82829" h="1879644">
                    <a:moveTo>
                      <a:pt x="1174422" y="672117"/>
                    </a:moveTo>
                    <a:cubicBezTo>
                      <a:pt x="1163296" y="644010"/>
                      <a:pt x="1145729" y="620588"/>
                      <a:pt x="1112352" y="617074"/>
                    </a:cubicBezTo>
                    <a:cubicBezTo>
                      <a:pt x="1097713" y="615903"/>
                      <a:pt x="1102983" y="606534"/>
                      <a:pt x="1101812" y="599508"/>
                    </a:cubicBezTo>
                    <a:cubicBezTo>
                      <a:pt x="1091858" y="600093"/>
                      <a:pt x="1074877" y="360014"/>
                      <a:pt x="1054968" y="302044"/>
                    </a:cubicBezTo>
                    <a:cubicBezTo>
                      <a:pt x="1037401" y="251100"/>
                      <a:pt x="965377" y="149213"/>
                      <a:pt x="943712" y="123448"/>
                    </a:cubicBezTo>
                    <a:cubicBezTo>
                      <a:pt x="915604" y="89486"/>
                      <a:pt x="850022" y="53767"/>
                      <a:pt x="809033" y="37371"/>
                    </a:cubicBezTo>
                    <a:cubicBezTo>
                      <a:pt x="686066" y="-11816"/>
                      <a:pt x="567197" y="-8303"/>
                      <a:pt x="441887" y="23903"/>
                    </a:cubicBezTo>
                    <a:cubicBezTo>
                      <a:pt x="371620" y="42056"/>
                      <a:pt x="285543" y="77775"/>
                      <a:pt x="219375" y="134574"/>
                    </a:cubicBezTo>
                    <a:cubicBezTo>
                      <a:pt x="197709" y="152726"/>
                      <a:pt x="140325" y="258127"/>
                      <a:pt x="129785" y="285063"/>
                    </a:cubicBezTo>
                    <a:cubicBezTo>
                      <a:pt x="110461" y="333664"/>
                      <a:pt x="80597" y="612976"/>
                      <a:pt x="84696" y="613561"/>
                    </a:cubicBezTo>
                    <a:cubicBezTo>
                      <a:pt x="40779" y="619417"/>
                      <a:pt x="16186" y="646352"/>
                      <a:pt x="5060" y="687927"/>
                    </a:cubicBezTo>
                    <a:cubicBezTo>
                      <a:pt x="-18362" y="778103"/>
                      <a:pt x="42536" y="912196"/>
                      <a:pt x="125686" y="953185"/>
                    </a:cubicBezTo>
                    <a:cubicBezTo>
                      <a:pt x="129785" y="955528"/>
                      <a:pt x="134469" y="956698"/>
                      <a:pt x="135054" y="961969"/>
                    </a:cubicBezTo>
                    <a:cubicBezTo>
                      <a:pt x="137982" y="978950"/>
                      <a:pt x="158477" y="1051559"/>
                      <a:pt x="163161" y="1058000"/>
                    </a:cubicBezTo>
                    <a:cubicBezTo>
                      <a:pt x="197124" y="1130610"/>
                      <a:pt x="252166" y="1187994"/>
                      <a:pt x="315406" y="1238353"/>
                    </a:cubicBezTo>
                    <a:cubicBezTo>
                      <a:pt x="334730" y="1253577"/>
                      <a:pt x="355810" y="1265874"/>
                      <a:pt x="373377" y="1282855"/>
                    </a:cubicBezTo>
                    <a:cubicBezTo>
                      <a:pt x="370449" y="1328528"/>
                      <a:pt x="371620" y="1374202"/>
                      <a:pt x="364008" y="1419876"/>
                    </a:cubicBezTo>
                    <a:cubicBezTo>
                      <a:pt x="357567" y="1456766"/>
                      <a:pt x="341171" y="1483116"/>
                      <a:pt x="304281" y="1492485"/>
                    </a:cubicBezTo>
                    <a:cubicBezTo>
                      <a:pt x="288471" y="1496584"/>
                      <a:pt x="272661" y="1504196"/>
                      <a:pt x="257436" y="1510052"/>
                    </a:cubicBezTo>
                    <a:cubicBezTo>
                      <a:pt x="289642" y="1573292"/>
                      <a:pt x="328289" y="1631848"/>
                      <a:pt x="371620" y="1686891"/>
                    </a:cubicBezTo>
                    <a:cubicBezTo>
                      <a:pt x="421978" y="1751302"/>
                      <a:pt x="474679" y="1813957"/>
                      <a:pt x="541432" y="1861387"/>
                    </a:cubicBezTo>
                    <a:cubicBezTo>
                      <a:pt x="575980" y="1885395"/>
                      <a:pt x="610528" y="1888323"/>
                      <a:pt x="648004" y="1868414"/>
                    </a:cubicBezTo>
                    <a:cubicBezTo>
                      <a:pt x="677282" y="1853189"/>
                      <a:pt x="703047" y="1833866"/>
                      <a:pt x="725883" y="1809858"/>
                    </a:cubicBezTo>
                    <a:cubicBezTo>
                      <a:pt x="811375" y="1723195"/>
                      <a:pt x="871102" y="1618380"/>
                      <a:pt x="927316" y="1510637"/>
                    </a:cubicBezTo>
                    <a:cubicBezTo>
                      <a:pt x="913848" y="1505367"/>
                      <a:pt x="900380" y="1499512"/>
                      <a:pt x="886326" y="1495999"/>
                    </a:cubicBezTo>
                    <a:cubicBezTo>
                      <a:pt x="842995" y="1484873"/>
                      <a:pt x="823672" y="1454424"/>
                      <a:pt x="817816" y="1410507"/>
                    </a:cubicBezTo>
                    <a:cubicBezTo>
                      <a:pt x="813132" y="1370689"/>
                      <a:pt x="815474" y="1289296"/>
                      <a:pt x="817231" y="1288125"/>
                    </a:cubicBezTo>
                    <a:cubicBezTo>
                      <a:pt x="926145" y="1219615"/>
                      <a:pt x="1004610" y="1129438"/>
                      <a:pt x="1029788" y="1000615"/>
                    </a:cubicBezTo>
                    <a:cubicBezTo>
                      <a:pt x="1033888" y="990661"/>
                      <a:pt x="1035059" y="979535"/>
                      <a:pt x="1037986" y="968995"/>
                    </a:cubicBezTo>
                    <a:cubicBezTo>
                      <a:pt x="1040329" y="961969"/>
                      <a:pt x="1040914" y="956113"/>
                      <a:pt x="1050283" y="954942"/>
                    </a:cubicBezTo>
                    <a:cubicBezTo>
                      <a:pt x="1074877" y="952014"/>
                      <a:pt x="1091858" y="936204"/>
                      <a:pt x="1107083" y="918637"/>
                    </a:cubicBezTo>
                    <a:cubicBezTo>
                      <a:pt x="1142802" y="877648"/>
                      <a:pt x="1167980" y="830218"/>
                      <a:pt x="1179691" y="776346"/>
                    </a:cubicBezTo>
                    <a:cubicBezTo>
                      <a:pt x="1187889" y="741213"/>
                      <a:pt x="1188475" y="706079"/>
                      <a:pt x="1174422" y="672117"/>
                    </a:cubicBezTo>
                    <a:close/>
                  </a:path>
                </a:pathLst>
              </a:custGeom>
              <a:solidFill>
                <a:srgbClr val="99867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DAFA3BA-301D-4104-817A-53A4C41A57B9}"/>
                  </a:ext>
                </a:extLst>
              </p:cNvPr>
              <p:cNvSpPr/>
              <p:nvPr/>
            </p:nvSpPr>
            <p:spPr>
              <a:xfrm>
                <a:off x="7505528" y="6134284"/>
                <a:ext cx="2031890" cy="521147"/>
              </a:xfrm>
              <a:custGeom>
                <a:avLst/>
                <a:gdLst>
                  <a:gd name="connsiteX0" fmla="*/ 1352337 w 2031889"/>
                  <a:gd name="connsiteY0" fmla="*/ 0 h 521147"/>
                  <a:gd name="connsiteX1" fmla="*/ 1485260 w 2031889"/>
                  <a:gd name="connsiteY1" fmla="*/ 42160 h 521147"/>
                  <a:gd name="connsiteX2" fmla="*/ 1774526 w 2031889"/>
                  <a:gd name="connsiteY2" fmla="*/ 137606 h 521147"/>
                  <a:gd name="connsiteX3" fmla="*/ 2026316 w 2031889"/>
                  <a:gd name="connsiteY3" fmla="*/ 463177 h 521147"/>
                  <a:gd name="connsiteX4" fmla="*/ 2032757 w 2031889"/>
                  <a:gd name="connsiteY4" fmla="*/ 510022 h 521147"/>
                  <a:gd name="connsiteX5" fmla="*/ 2018704 w 2031889"/>
                  <a:gd name="connsiteY5" fmla="*/ 525832 h 521147"/>
                  <a:gd name="connsiteX6" fmla="*/ 2006993 w 2031889"/>
                  <a:gd name="connsiteY6" fmla="*/ 525832 h 521147"/>
                  <a:gd name="connsiteX7" fmla="*/ 26632 w 2031889"/>
                  <a:gd name="connsiteY7" fmla="*/ 525832 h 521147"/>
                  <a:gd name="connsiteX8" fmla="*/ 2038 w 2031889"/>
                  <a:gd name="connsiteY8" fmla="*/ 495968 h 521147"/>
                  <a:gd name="connsiteX9" fmla="*/ 84017 w 2031889"/>
                  <a:gd name="connsiteY9" fmla="*/ 273456 h 521147"/>
                  <a:gd name="connsiteX10" fmla="*/ 280765 w 2031889"/>
                  <a:gd name="connsiteY10" fmla="*/ 128823 h 521147"/>
                  <a:gd name="connsiteX11" fmla="*/ 655523 w 2031889"/>
                  <a:gd name="connsiteY11" fmla="*/ 6441 h 521147"/>
                  <a:gd name="connsiteX12" fmla="*/ 681873 w 2031889"/>
                  <a:gd name="connsiteY12" fmla="*/ 0 h 521147"/>
                  <a:gd name="connsiteX13" fmla="*/ 722276 w 2031889"/>
                  <a:gd name="connsiteY13" fmla="*/ 59141 h 521147"/>
                  <a:gd name="connsiteX14" fmla="*/ 953572 w 2031889"/>
                  <a:gd name="connsiteY14" fmla="*/ 329670 h 521147"/>
                  <a:gd name="connsiteX15" fmla="*/ 1085323 w 2031889"/>
                  <a:gd name="connsiteY15" fmla="*/ 339038 h 521147"/>
                  <a:gd name="connsiteX16" fmla="*/ 1214731 w 2031889"/>
                  <a:gd name="connsiteY16" fmla="*/ 212558 h 521147"/>
                  <a:gd name="connsiteX17" fmla="*/ 1332429 w 2031889"/>
                  <a:gd name="connsiteY17" fmla="*/ 23422 h 521147"/>
                  <a:gd name="connsiteX18" fmla="*/ 1352337 w 2031889"/>
                  <a:gd name="connsiteY18" fmla="*/ 0 h 52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31889" h="521147">
                    <a:moveTo>
                      <a:pt x="1352337" y="0"/>
                    </a:moveTo>
                    <a:cubicBezTo>
                      <a:pt x="1398011" y="10540"/>
                      <a:pt x="1441343" y="28107"/>
                      <a:pt x="1485260" y="42160"/>
                    </a:cubicBezTo>
                    <a:cubicBezTo>
                      <a:pt x="1581877" y="73780"/>
                      <a:pt x="1679665" y="101302"/>
                      <a:pt x="1774526" y="137606"/>
                    </a:cubicBezTo>
                    <a:cubicBezTo>
                      <a:pt x="1920330" y="193234"/>
                      <a:pt x="1998795" y="308589"/>
                      <a:pt x="2026316" y="463177"/>
                    </a:cubicBezTo>
                    <a:cubicBezTo>
                      <a:pt x="2029244" y="478401"/>
                      <a:pt x="2029244" y="494797"/>
                      <a:pt x="2032757" y="510022"/>
                    </a:cubicBezTo>
                    <a:cubicBezTo>
                      <a:pt x="2036270" y="524661"/>
                      <a:pt x="2029829" y="526418"/>
                      <a:pt x="2018704" y="525832"/>
                    </a:cubicBezTo>
                    <a:cubicBezTo>
                      <a:pt x="2014605" y="525832"/>
                      <a:pt x="2011091" y="525832"/>
                      <a:pt x="2006993" y="525832"/>
                    </a:cubicBezTo>
                    <a:cubicBezTo>
                      <a:pt x="1347068" y="525832"/>
                      <a:pt x="686557" y="525832"/>
                      <a:pt x="26632" y="525832"/>
                    </a:cubicBezTo>
                    <a:cubicBezTo>
                      <a:pt x="-2646" y="525832"/>
                      <a:pt x="-2060" y="525832"/>
                      <a:pt x="2038" y="495968"/>
                    </a:cubicBezTo>
                    <a:cubicBezTo>
                      <a:pt x="13164" y="415161"/>
                      <a:pt x="36587" y="339624"/>
                      <a:pt x="84017" y="273456"/>
                    </a:cubicBezTo>
                    <a:cubicBezTo>
                      <a:pt x="134375" y="203189"/>
                      <a:pt x="199372" y="153416"/>
                      <a:pt x="280765" y="128823"/>
                    </a:cubicBezTo>
                    <a:cubicBezTo>
                      <a:pt x="406660" y="90762"/>
                      <a:pt x="530213" y="46845"/>
                      <a:pt x="655523" y="6441"/>
                    </a:cubicBezTo>
                    <a:cubicBezTo>
                      <a:pt x="664306" y="3513"/>
                      <a:pt x="673089" y="2342"/>
                      <a:pt x="681873" y="0"/>
                    </a:cubicBezTo>
                    <a:cubicBezTo>
                      <a:pt x="702367" y="14639"/>
                      <a:pt x="709394" y="39232"/>
                      <a:pt x="722276" y="59141"/>
                    </a:cubicBezTo>
                    <a:cubicBezTo>
                      <a:pt x="787859" y="159858"/>
                      <a:pt x="859882" y="254718"/>
                      <a:pt x="953572" y="329670"/>
                    </a:cubicBezTo>
                    <a:cubicBezTo>
                      <a:pt x="996318" y="364217"/>
                      <a:pt x="1039063" y="368316"/>
                      <a:pt x="1085323" y="339038"/>
                    </a:cubicBezTo>
                    <a:cubicBezTo>
                      <a:pt x="1137437" y="306247"/>
                      <a:pt x="1177841" y="261159"/>
                      <a:pt x="1214731" y="212558"/>
                    </a:cubicBezTo>
                    <a:cubicBezTo>
                      <a:pt x="1259234" y="153416"/>
                      <a:pt x="1298466" y="90176"/>
                      <a:pt x="1332429" y="23422"/>
                    </a:cubicBezTo>
                    <a:cubicBezTo>
                      <a:pt x="1337698" y="13468"/>
                      <a:pt x="1342383" y="4099"/>
                      <a:pt x="1352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7FC3BCA-09C8-4DD2-8E93-1BFD1B0BCF04}"/>
                  </a:ext>
                </a:extLst>
              </p:cNvPr>
              <p:cNvSpPr/>
              <p:nvPr/>
            </p:nvSpPr>
            <p:spPr>
              <a:xfrm>
                <a:off x="7984359" y="4464029"/>
                <a:ext cx="1059862" cy="1100851"/>
              </a:xfrm>
              <a:custGeom>
                <a:avLst/>
                <a:gdLst>
                  <a:gd name="connsiteX0" fmla="*/ 1048004 w 1059861"/>
                  <a:gd name="connsiteY0" fmla="*/ 757953 h 1100850"/>
                  <a:gd name="connsiteX1" fmla="*/ 960755 w 1059861"/>
                  <a:gd name="connsiteY1" fmla="*/ 1048976 h 1100850"/>
                  <a:gd name="connsiteX2" fmla="*/ 959584 w 1059861"/>
                  <a:gd name="connsiteY2" fmla="*/ 972268 h 1100850"/>
                  <a:gd name="connsiteX3" fmla="*/ 984178 w 1059861"/>
                  <a:gd name="connsiteY3" fmla="*/ 727505 h 1100850"/>
                  <a:gd name="connsiteX4" fmla="*/ 949044 w 1059861"/>
                  <a:gd name="connsiteY4" fmla="*/ 534270 h 1100850"/>
                  <a:gd name="connsiteX5" fmla="*/ 927379 w 1059861"/>
                  <a:gd name="connsiteY5" fmla="*/ 478642 h 1100850"/>
                  <a:gd name="connsiteX6" fmla="*/ 868823 w 1059861"/>
                  <a:gd name="connsiteY6" fmla="*/ 418329 h 1100850"/>
                  <a:gd name="connsiteX7" fmla="*/ 648653 w 1059861"/>
                  <a:gd name="connsiteY7" fmla="*/ 365043 h 1100850"/>
                  <a:gd name="connsiteX8" fmla="*/ 348261 w 1059861"/>
                  <a:gd name="connsiteY8" fmla="*/ 373827 h 1100850"/>
                  <a:gd name="connsiteX9" fmla="*/ 195430 w 1059861"/>
                  <a:gd name="connsiteY9" fmla="*/ 421843 h 1100850"/>
                  <a:gd name="connsiteX10" fmla="*/ 155026 w 1059861"/>
                  <a:gd name="connsiteY10" fmla="*/ 464003 h 1100850"/>
                  <a:gd name="connsiteX11" fmla="*/ 91786 w 1059861"/>
                  <a:gd name="connsiteY11" fmla="*/ 672462 h 1100850"/>
                  <a:gd name="connsiteX12" fmla="*/ 96470 w 1059861"/>
                  <a:gd name="connsiteY12" fmla="*/ 824122 h 1100850"/>
                  <a:gd name="connsiteX13" fmla="*/ 105254 w 1059861"/>
                  <a:gd name="connsiteY13" fmla="*/ 1102262 h 1100850"/>
                  <a:gd name="connsiteX14" fmla="*/ 30888 w 1059861"/>
                  <a:gd name="connsiteY14" fmla="*/ 770836 h 1100850"/>
                  <a:gd name="connsiteX15" fmla="*/ 1024 w 1059861"/>
                  <a:gd name="connsiteY15" fmla="*/ 550666 h 1100850"/>
                  <a:gd name="connsiteX16" fmla="*/ 9222 w 1059861"/>
                  <a:gd name="connsiteY16" fmla="*/ 403690 h 1100850"/>
                  <a:gd name="connsiteX17" fmla="*/ 127505 w 1059861"/>
                  <a:gd name="connsiteY17" fmla="*/ 161854 h 1100850"/>
                  <a:gd name="connsiteX18" fmla="*/ 299074 w 1059861"/>
                  <a:gd name="connsiteY18" fmla="*/ 47085 h 1100850"/>
                  <a:gd name="connsiteX19" fmla="*/ 810852 w 1059861"/>
                  <a:gd name="connsiteY19" fmla="*/ 55868 h 1100850"/>
                  <a:gd name="connsiteX20" fmla="*/ 1032194 w 1059861"/>
                  <a:gd name="connsiteY20" fmla="*/ 321127 h 1100850"/>
                  <a:gd name="connsiteX21" fmla="*/ 1048004 w 1059861"/>
                  <a:gd name="connsiteY21" fmla="*/ 757953 h 110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59861" h="1100850">
                    <a:moveTo>
                      <a:pt x="1048004" y="757953"/>
                    </a:moveTo>
                    <a:cubicBezTo>
                      <a:pt x="1028095" y="857498"/>
                      <a:pt x="991790" y="952359"/>
                      <a:pt x="960755" y="1048976"/>
                    </a:cubicBezTo>
                    <a:cubicBezTo>
                      <a:pt x="956071" y="1023212"/>
                      <a:pt x="956657" y="998033"/>
                      <a:pt x="959584" y="972268"/>
                    </a:cubicBezTo>
                    <a:cubicBezTo>
                      <a:pt x="967782" y="890875"/>
                      <a:pt x="975394" y="808897"/>
                      <a:pt x="984178" y="727505"/>
                    </a:cubicBezTo>
                    <a:cubicBezTo>
                      <a:pt x="991790" y="659580"/>
                      <a:pt x="970710" y="596925"/>
                      <a:pt x="949044" y="534270"/>
                    </a:cubicBezTo>
                    <a:cubicBezTo>
                      <a:pt x="942603" y="515532"/>
                      <a:pt x="932649" y="497380"/>
                      <a:pt x="927379" y="478642"/>
                    </a:cubicBezTo>
                    <a:cubicBezTo>
                      <a:pt x="918595" y="447607"/>
                      <a:pt x="896929" y="431212"/>
                      <a:pt x="868823" y="418329"/>
                    </a:cubicBezTo>
                    <a:cubicBezTo>
                      <a:pt x="798556" y="386123"/>
                      <a:pt x="724189" y="372656"/>
                      <a:pt x="648653" y="365043"/>
                    </a:cubicBezTo>
                    <a:cubicBezTo>
                      <a:pt x="548522" y="355089"/>
                      <a:pt x="447806" y="356845"/>
                      <a:pt x="348261" y="373827"/>
                    </a:cubicBezTo>
                    <a:cubicBezTo>
                      <a:pt x="294975" y="383196"/>
                      <a:pt x="243446" y="396078"/>
                      <a:pt x="195430" y="421843"/>
                    </a:cubicBezTo>
                    <a:cubicBezTo>
                      <a:pt x="177277" y="431797"/>
                      <a:pt x="163224" y="444094"/>
                      <a:pt x="155026" y="464003"/>
                    </a:cubicBezTo>
                    <a:cubicBezTo>
                      <a:pt x="127505" y="531928"/>
                      <a:pt x="100569" y="599267"/>
                      <a:pt x="91786" y="672462"/>
                    </a:cubicBezTo>
                    <a:cubicBezTo>
                      <a:pt x="85930" y="722820"/>
                      <a:pt x="93543" y="773764"/>
                      <a:pt x="96470" y="824122"/>
                    </a:cubicBezTo>
                    <a:cubicBezTo>
                      <a:pt x="101155" y="916640"/>
                      <a:pt x="112281" y="1009158"/>
                      <a:pt x="105254" y="1102262"/>
                    </a:cubicBezTo>
                    <a:cubicBezTo>
                      <a:pt x="73048" y="993348"/>
                      <a:pt x="51968" y="882092"/>
                      <a:pt x="30888" y="770836"/>
                    </a:cubicBezTo>
                    <a:cubicBezTo>
                      <a:pt x="15663" y="697641"/>
                      <a:pt x="-4831" y="624446"/>
                      <a:pt x="1024" y="550666"/>
                    </a:cubicBezTo>
                    <a:cubicBezTo>
                      <a:pt x="5123" y="501479"/>
                      <a:pt x="8637" y="452877"/>
                      <a:pt x="9222" y="403690"/>
                    </a:cubicBezTo>
                    <a:cubicBezTo>
                      <a:pt x="10393" y="310587"/>
                      <a:pt x="73048" y="233878"/>
                      <a:pt x="127505" y="161854"/>
                    </a:cubicBezTo>
                    <a:cubicBezTo>
                      <a:pt x="172008" y="103299"/>
                      <a:pt x="233491" y="72264"/>
                      <a:pt x="299074" y="47085"/>
                    </a:cubicBezTo>
                    <a:cubicBezTo>
                      <a:pt x="470643" y="-18498"/>
                      <a:pt x="642211" y="-15570"/>
                      <a:pt x="810852" y="55868"/>
                    </a:cubicBezTo>
                    <a:cubicBezTo>
                      <a:pt x="929135" y="105641"/>
                      <a:pt x="1002330" y="195817"/>
                      <a:pt x="1032194" y="321127"/>
                    </a:cubicBezTo>
                    <a:cubicBezTo>
                      <a:pt x="1066741" y="466345"/>
                      <a:pt x="1073183" y="611564"/>
                      <a:pt x="1048004" y="757953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0B5FE92-8AC5-4716-A408-89AE5E8E495F}"/>
                  </a:ext>
                </a:extLst>
              </p:cNvPr>
              <p:cNvSpPr/>
              <p:nvPr/>
            </p:nvSpPr>
            <p:spPr>
              <a:xfrm>
                <a:off x="8076145" y="5624110"/>
                <a:ext cx="878338" cy="363047"/>
              </a:xfrm>
              <a:custGeom>
                <a:avLst/>
                <a:gdLst>
                  <a:gd name="connsiteX0" fmla="*/ 668708 w 878338"/>
                  <a:gd name="connsiteY0" fmla="*/ 295859 h 363046"/>
                  <a:gd name="connsiteX1" fmla="*/ 247106 w 878338"/>
                  <a:gd name="connsiteY1" fmla="*/ 302886 h 363046"/>
                  <a:gd name="connsiteX2" fmla="*/ 230710 w 878338"/>
                  <a:gd name="connsiteY2" fmla="*/ 294103 h 363046"/>
                  <a:gd name="connsiteX3" fmla="*/ 169812 w 878338"/>
                  <a:gd name="connsiteY3" fmla="*/ 246087 h 363046"/>
                  <a:gd name="connsiteX4" fmla="*/ 3513 w 878338"/>
                  <a:gd name="connsiteY4" fmla="*/ 30601 h 363046"/>
                  <a:gd name="connsiteX5" fmla="*/ 0 w 878338"/>
                  <a:gd name="connsiteY5" fmla="*/ 19475 h 363046"/>
                  <a:gd name="connsiteX6" fmla="*/ 10540 w 878338"/>
                  <a:gd name="connsiteY6" fmla="*/ 27088 h 363046"/>
                  <a:gd name="connsiteX7" fmla="*/ 307418 w 878338"/>
                  <a:gd name="connsiteY7" fmla="*/ 235547 h 363046"/>
                  <a:gd name="connsiteX8" fmla="*/ 423359 w 878338"/>
                  <a:gd name="connsiteY8" fmla="*/ 222664 h 363046"/>
                  <a:gd name="connsiteX9" fmla="*/ 462591 w 878338"/>
                  <a:gd name="connsiteY9" fmla="*/ 219737 h 363046"/>
                  <a:gd name="connsiteX10" fmla="*/ 666951 w 878338"/>
                  <a:gd name="connsiteY10" fmla="*/ 200413 h 363046"/>
                  <a:gd name="connsiteX11" fmla="*/ 869555 w 878338"/>
                  <a:gd name="connsiteY11" fmla="*/ 8935 h 363046"/>
                  <a:gd name="connsiteX12" fmla="*/ 881266 w 878338"/>
                  <a:gd name="connsiteY12" fmla="*/ 152 h 363046"/>
                  <a:gd name="connsiteX13" fmla="*/ 668708 w 878338"/>
                  <a:gd name="connsiteY13" fmla="*/ 295859 h 3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8338" h="363046">
                    <a:moveTo>
                      <a:pt x="668708" y="295859"/>
                    </a:moveTo>
                    <a:cubicBezTo>
                      <a:pt x="529345" y="382522"/>
                      <a:pt x="389396" y="391891"/>
                      <a:pt x="247106" y="302886"/>
                    </a:cubicBezTo>
                    <a:cubicBezTo>
                      <a:pt x="241836" y="299958"/>
                      <a:pt x="236566" y="297030"/>
                      <a:pt x="230710" y="294103"/>
                    </a:cubicBezTo>
                    <a:cubicBezTo>
                      <a:pt x="212558" y="275365"/>
                      <a:pt x="189721" y="262482"/>
                      <a:pt x="169812" y="246087"/>
                    </a:cubicBezTo>
                    <a:cubicBezTo>
                      <a:pt x="96617" y="187531"/>
                      <a:pt x="35134" y="120777"/>
                      <a:pt x="3513" y="30601"/>
                    </a:cubicBezTo>
                    <a:cubicBezTo>
                      <a:pt x="2342" y="27088"/>
                      <a:pt x="1171" y="23574"/>
                      <a:pt x="0" y="19475"/>
                    </a:cubicBezTo>
                    <a:cubicBezTo>
                      <a:pt x="6441" y="18890"/>
                      <a:pt x="7612" y="24160"/>
                      <a:pt x="10540" y="27088"/>
                    </a:cubicBezTo>
                    <a:cubicBezTo>
                      <a:pt x="89005" y="125462"/>
                      <a:pt x="182694" y="203926"/>
                      <a:pt x="307418" y="235547"/>
                    </a:cubicBezTo>
                    <a:cubicBezTo>
                      <a:pt x="346651" y="245501"/>
                      <a:pt x="386469" y="243159"/>
                      <a:pt x="423359" y="222664"/>
                    </a:cubicBezTo>
                    <a:cubicBezTo>
                      <a:pt x="436241" y="215638"/>
                      <a:pt x="449124" y="212710"/>
                      <a:pt x="462591" y="219737"/>
                    </a:cubicBezTo>
                    <a:cubicBezTo>
                      <a:pt x="534615" y="254870"/>
                      <a:pt x="601369" y="240817"/>
                      <a:pt x="666951" y="200413"/>
                    </a:cubicBezTo>
                    <a:cubicBezTo>
                      <a:pt x="747759" y="150055"/>
                      <a:pt x="815684" y="87400"/>
                      <a:pt x="869555" y="8935"/>
                    </a:cubicBezTo>
                    <a:cubicBezTo>
                      <a:pt x="872483" y="4836"/>
                      <a:pt x="874239" y="-1019"/>
                      <a:pt x="881266" y="152"/>
                    </a:cubicBezTo>
                    <a:cubicBezTo>
                      <a:pt x="858430" y="133074"/>
                      <a:pt x="779379" y="225592"/>
                      <a:pt x="668708" y="295859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C9C3066-7724-4E0D-B7B7-85B4B2C32BE8}"/>
              </a:ext>
            </a:extLst>
          </p:cNvPr>
          <p:cNvGrpSpPr/>
          <p:nvPr/>
        </p:nvGrpSpPr>
        <p:grpSpPr>
          <a:xfrm>
            <a:off x="7327071" y="4243371"/>
            <a:ext cx="1247857" cy="1247857"/>
            <a:chOff x="5914525" y="3222230"/>
            <a:chExt cx="1741367" cy="174136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01228B-2E48-4E2E-ABAC-C3642B395217}"/>
                </a:ext>
              </a:extLst>
            </p:cNvPr>
            <p:cNvSpPr/>
            <p:nvPr/>
          </p:nvSpPr>
          <p:spPr>
            <a:xfrm>
              <a:off x="5914525" y="322223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AE3239D-AFD7-4E9D-998D-850D91A18BC4}"/>
                </a:ext>
              </a:extLst>
            </p:cNvPr>
            <p:cNvGrpSpPr/>
            <p:nvPr/>
          </p:nvGrpSpPr>
          <p:grpSpPr>
            <a:xfrm>
              <a:off x="6188520" y="3478652"/>
              <a:ext cx="1193376" cy="1228522"/>
              <a:chOff x="6162914" y="3415961"/>
              <a:chExt cx="1193376" cy="122852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8642E2B-E707-42CF-96EB-A05AB32C9A09}"/>
                  </a:ext>
                </a:extLst>
              </p:cNvPr>
              <p:cNvSpPr/>
              <p:nvPr/>
            </p:nvSpPr>
            <p:spPr>
              <a:xfrm>
                <a:off x="6461289" y="3415961"/>
                <a:ext cx="605647" cy="1035692"/>
              </a:xfrm>
              <a:custGeom>
                <a:avLst/>
                <a:gdLst>
                  <a:gd name="connsiteX0" fmla="*/ 216364 w 989594"/>
                  <a:gd name="connsiteY0" fmla="*/ 1501182 h 1692265"/>
                  <a:gd name="connsiteX1" fmla="*/ 128530 w 989594"/>
                  <a:gd name="connsiteY1" fmla="*/ 1386412 h 1692265"/>
                  <a:gd name="connsiteX2" fmla="*/ 36597 w 989594"/>
                  <a:gd name="connsiteY2" fmla="*/ 1159215 h 1692265"/>
                  <a:gd name="connsiteX3" fmla="*/ 35426 w 989594"/>
                  <a:gd name="connsiteY3" fmla="*/ 1145162 h 1692265"/>
                  <a:gd name="connsiteX4" fmla="*/ 13175 w 989594"/>
                  <a:gd name="connsiteY4" fmla="*/ 938460 h 1692265"/>
                  <a:gd name="connsiteX5" fmla="*/ 2635 w 989594"/>
                  <a:gd name="connsiteY5" fmla="*/ 839500 h 1692265"/>
                  <a:gd name="connsiteX6" fmla="*/ 6734 w 989594"/>
                  <a:gd name="connsiteY6" fmla="*/ 783872 h 1692265"/>
                  <a:gd name="connsiteX7" fmla="*/ 1464 w 989594"/>
                  <a:gd name="connsiteY7" fmla="*/ 670274 h 1692265"/>
                  <a:gd name="connsiteX8" fmla="*/ 3806 w 989594"/>
                  <a:gd name="connsiteY8" fmla="*/ 643338 h 1692265"/>
                  <a:gd name="connsiteX9" fmla="*/ 1464 w 989594"/>
                  <a:gd name="connsiteY9" fmla="*/ 458301 h 1692265"/>
                  <a:gd name="connsiteX10" fmla="*/ 43624 w 989594"/>
                  <a:gd name="connsiteY10" fmla="*/ 223492 h 1692265"/>
                  <a:gd name="connsiteX11" fmla="*/ 50065 w 989594"/>
                  <a:gd name="connsiteY11" fmla="*/ 206511 h 1692265"/>
                  <a:gd name="connsiteX12" fmla="*/ 65875 w 989594"/>
                  <a:gd name="connsiteY12" fmla="*/ 169035 h 1692265"/>
                  <a:gd name="connsiteX13" fmla="*/ 139656 w 989594"/>
                  <a:gd name="connsiteY13" fmla="*/ 101110 h 1692265"/>
                  <a:gd name="connsiteX14" fmla="*/ 165420 w 989594"/>
                  <a:gd name="connsiteY14" fmla="*/ 85300 h 1692265"/>
                  <a:gd name="connsiteX15" fmla="*/ 296000 w 989594"/>
                  <a:gd name="connsiteY15" fmla="*/ 27915 h 1692265"/>
                  <a:gd name="connsiteX16" fmla="*/ 481037 w 989594"/>
                  <a:gd name="connsiteY16" fmla="*/ 2151 h 1692265"/>
                  <a:gd name="connsiteX17" fmla="*/ 776158 w 989594"/>
                  <a:gd name="connsiteY17" fmla="*/ 57193 h 1692265"/>
                  <a:gd name="connsiteX18" fmla="*/ 900297 w 989594"/>
                  <a:gd name="connsiteY18" fmla="*/ 173720 h 1692265"/>
                  <a:gd name="connsiteX19" fmla="*/ 993401 w 989594"/>
                  <a:gd name="connsiteY19" fmla="*/ 525641 h 1692265"/>
                  <a:gd name="connsiteX20" fmla="*/ 988716 w 989594"/>
                  <a:gd name="connsiteY20" fmla="*/ 647437 h 1692265"/>
                  <a:gd name="connsiteX21" fmla="*/ 991059 w 989594"/>
                  <a:gd name="connsiteY21" fmla="*/ 674958 h 1692265"/>
                  <a:gd name="connsiteX22" fmla="*/ 981690 w 989594"/>
                  <a:gd name="connsiteY22" fmla="*/ 874634 h 1692265"/>
                  <a:gd name="connsiteX23" fmla="*/ 965880 w 989594"/>
                  <a:gd name="connsiteY23" fmla="*/ 953099 h 1692265"/>
                  <a:gd name="connsiteX24" fmla="*/ 955339 w 989594"/>
                  <a:gd name="connsiteY24" fmla="*/ 1105344 h 1692265"/>
                  <a:gd name="connsiteX25" fmla="*/ 911423 w 989594"/>
                  <a:gd name="connsiteY25" fmla="*/ 1322001 h 1692265"/>
                  <a:gd name="connsiteX26" fmla="*/ 832372 w 989594"/>
                  <a:gd name="connsiteY26" fmla="*/ 1481273 h 1692265"/>
                  <a:gd name="connsiteX27" fmla="*/ 810121 w 989594"/>
                  <a:gd name="connsiteY27" fmla="*/ 1511136 h 1692265"/>
                  <a:gd name="connsiteX28" fmla="*/ 777330 w 989594"/>
                  <a:gd name="connsiteY28" fmla="*/ 1555639 h 1692265"/>
                  <a:gd name="connsiteX29" fmla="*/ 644993 w 989594"/>
                  <a:gd name="connsiteY29" fmla="*/ 1663382 h 1692265"/>
                  <a:gd name="connsiteX30" fmla="*/ 517341 w 989594"/>
                  <a:gd name="connsiteY30" fmla="*/ 1692660 h 1692265"/>
                  <a:gd name="connsiteX31" fmla="*/ 304783 w 989594"/>
                  <a:gd name="connsiteY31" fmla="*/ 1592529 h 1692265"/>
                  <a:gd name="connsiteX32" fmla="*/ 231003 w 989594"/>
                  <a:gd name="connsiteY32" fmla="*/ 1524019 h 1692265"/>
                  <a:gd name="connsiteX33" fmla="*/ 216364 w 989594"/>
                  <a:gd name="connsiteY33" fmla="*/ 1501182 h 169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89594" h="1692265">
                    <a:moveTo>
                      <a:pt x="216364" y="1501182"/>
                    </a:moveTo>
                    <a:cubicBezTo>
                      <a:pt x="186501" y="1463120"/>
                      <a:pt x="153709" y="1427987"/>
                      <a:pt x="128530" y="1386412"/>
                    </a:cubicBezTo>
                    <a:cubicBezTo>
                      <a:pt x="85784" y="1316731"/>
                      <a:pt x="59434" y="1272814"/>
                      <a:pt x="36597" y="1159215"/>
                    </a:cubicBezTo>
                    <a:cubicBezTo>
                      <a:pt x="36597" y="1154531"/>
                      <a:pt x="37183" y="1149261"/>
                      <a:pt x="35426" y="1145162"/>
                    </a:cubicBezTo>
                    <a:cubicBezTo>
                      <a:pt x="16103" y="1065526"/>
                      <a:pt x="23130" y="1008141"/>
                      <a:pt x="13175" y="938460"/>
                    </a:cubicBezTo>
                    <a:cubicBezTo>
                      <a:pt x="2635" y="906254"/>
                      <a:pt x="878" y="872877"/>
                      <a:pt x="2635" y="839500"/>
                    </a:cubicBezTo>
                    <a:cubicBezTo>
                      <a:pt x="3806" y="820762"/>
                      <a:pt x="3806" y="802024"/>
                      <a:pt x="6734" y="783872"/>
                    </a:cubicBezTo>
                    <a:cubicBezTo>
                      <a:pt x="12590" y="745225"/>
                      <a:pt x="7319" y="707749"/>
                      <a:pt x="1464" y="670274"/>
                    </a:cubicBezTo>
                    <a:cubicBezTo>
                      <a:pt x="293" y="661490"/>
                      <a:pt x="-2049" y="651536"/>
                      <a:pt x="3806" y="643338"/>
                    </a:cubicBezTo>
                    <a:cubicBezTo>
                      <a:pt x="-878" y="581854"/>
                      <a:pt x="-293" y="520371"/>
                      <a:pt x="1464" y="458301"/>
                    </a:cubicBezTo>
                    <a:cubicBezTo>
                      <a:pt x="4392" y="373981"/>
                      <a:pt x="10247" y="298444"/>
                      <a:pt x="43624" y="223492"/>
                    </a:cubicBezTo>
                    <a:cubicBezTo>
                      <a:pt x="45966" y="218222"/>
                      <a:pt x="51236" y="212952"/>
                      <a:pt x="50065" y="206511"/>
                    </a:cubicBezTo>
                    <a:cubicBezTo>
                      <a:pt x="49480" y="191286"/>
                      <a:pt x="57678" y="179575"/>
                      <a:pt x="65875" y="169035"/>
                    </a:cubicBezTo>
                    <a:cubicBezTo>
                      <a:pt x="81685" y="149712"/>
                      <a:pt x="116233" y="113993"/>
                      <a:pt x="139656" y="101110"/>
                    </a:cubicBezTo>
                    <a:cubicBezTo>
                      <a:pt x="147854" y="94669"/>
                      <a:pt x="156051" y="89399"/>
                      <a:pt x="165420" y="85300"/>
                    </a:cubicBezTo>
                    <a:cubicBezTo>
                      <a:pt x="209337" y="66562"/>
                      <a:pt x="253254" y="48410"/>
                      <a:pt x="296000" y="27915"/>
                    </a:cubicBezTo>
                    <a:cubicBezTo>
                      <a:pt x="355142" y="-191"/>
                      <a:pt x="416625" y="-3119"/>
                      <a:pt x="481037" y="2151"/>
                    </a:cubicBezTo>
                    <a:cubicBezTo>
                      <a:pt x="581753" y="10349"/>
                      <a:pt x="680712" y="22060"/>
                      <a:pt x="776158" y="57193"/>
                    </a:cubicBezTo>
                    <a:cubicBezTo>
                      <a:pt x="830615" y="77688"/>
                      <a:pt x="872776" y="122776"/>
                      <a:pt x="900297" y="173720"/>
                    </a:cubicBezTo>
                    <a:cubicBezTo>
                      <a:pt x="960024" y="283219"/>
                      <a:pt x="998671" y="398574"/>
                      <a:pt x="993401" y="525641"/>
                    </a:cubicBezTo>
                    <a:cubicBezTo>
                      <a:pt x="991644" y="566044"/>
                      <a:pt x="991059" y="606448"/>
                      <a:pt x="988716" y="647437"/>
                    </a:cubicBezTo>
                    <a:cubicBezTo>
                      <a:pt x="993401" y="656220"/>
                      <a:pt x="992815" y="665589"/>
                      <a:pt x="991059" y="674958"/>
                    </a:cubicBezTo>
                    <a:cubicBezTo>
                      <a:pt x="978762" y="741126"/>
                      <a:pt x="983446" y="807880"/>
                      <a:pt x="981690" y="874634"/>
                    </a:cubicBezTo>
                    <a:cubicBezTo>
                      <a:pt x="981104" y="901569"/>
                      <a:pt x="982275" y="929091"/>
                      <a:pt x="965880" y="953099"/>
                    </a:cubicBezTo>
                    <a:cubicBezTo>
                      <a:pt x="951241" y="1002871"/>
                      <a:pt x="955339" y="1053815"/>
                      <a:pt x="955339" y="1105344"/>
                    </a:cubicBezTo>
                    <a:cubicBezTo>
                      <a:pt x="954754" y="1179710"/>
                      <a:pt x="923719" y="1249977"/>
                      <a:pt x="911423" y="1322001"/>
                    </a:cubicBezTo>
                    <a:cubicBezTo>
                      <a:pt x="900882" y="1383484"/>
                      <a:pt x="867506" y="1432671"/>
                      <a:pt x="832372" y="1481273"/>
                    </a:cubicBezTo>
                    <a:cubicBezTo>
                      <a:pt x="825345" y="1491227"/>
                      <a:pt x="817148" y="1501182"/>
                      <a:pt x="810121" y="1511136"/>
                    </a:cubicBezTo>
                    <a:cubicBezTo>
                      <a:pt x="805436" y="1530460"/>
                      <a:pt x="790797" y="1543342"/>
                      <a:pt x="777330" y="1555639"/>
                    </a:cubicBezTo>
                    <a:cubicBezTo>
                      <a:pt x="734584" y="1593700"/>
                      <a:pt x="691838" y="1631176"/>
                      <a:pt x="644993" y="1663382"/>
                    </a:cubicBezTo>
                    <a:cubicBezTo>
                      <a:pt x="606346" y="1689732"/>
                      <a:pt x="561844" y="1693245"/>
                      <a:pt x="517341" y="1692660"/>
                    </a:cubicBezTo>
                    <a:cubicBezTo>
                      <a:pt x="431850" y="1691488"/>
                      <a:pt x="363339" y="1651670"/>
                      <a:pt x="304783" y="1592529"/>
                    </a:cubicBezTo>
                    <a:cubicBezTo>
                      <a:pt x="280776" y="1568521"/>
                      <a:pt x="253840" y="1548612"/>
                      <a:pt x="231003" y="1524019"/>
                    </a:cubicBezTo>
                    <a:cubicBezTo>
                      <a:pt x="224562" y="1517578"/>
                      <a:pt x="216364" y="1511722"/>
                      <a:pt x="216364" y="1501182"/>
                    </a:cubicBezTo>
                    <a:close/>
                  </a:path>
                </a:pathLst>
              </a:custGeom>
              <a:solidFill>
                <a:srgbClr val="714B2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066C961-C293-491B-B52A-C3431E515CFC}"/>
                  </a:ext>
                </a:extLst>
              </p:cNvPr>
              <p:cNvSpPr/>
              <p:nvPr/>
            </p:nvSpPr>
            <p:spPr>
              <a:xfrm>
                <a:off x="6162914" y="4357786"/>
                <a:ext cx="1193376" cy="286697"/>
              </a:xfrm>
              <a:custGeom>
                <a:avLst/>
                <a:gdLst>
                  <a:gd name="connsiteX0" fmla="*/ 1948526 w 1949911"/>
                  <a:gd name="connsiteY0" fmla="*/ 469970 h 468447"/>
                  <a:gd name="connsiteX1" fmla="*/ 1143968 w 1949911"/>
                  <a:gd name="connsiteY1" fmla="*/ 469970 h 468447"/>
                  <a:gd name="connsiteX2" fmla="*/ 27307 w 1949911"/>
                  <a:gd name="connsiteY2" fmla="*/ 469970 h 468447"/>
                  <a:gd name="connsiteX3" fmla="*/ 2128 w 1949911"/>
                  <a:gd name="connsiteY3" fmla="*/ 440107 h 468447"/>
                  <a:gd name="connsiteX4" fmla="*/ 53071 w 1949911"/>
                  <a:gd name="connsiteY4" fmla="*/ 275565 h 468447"/>
                  <a:gd name="connsiteX5" fmla="*/ 278511 w 1949911"/>
                  <a:gd name="connsiteY5" fmla="*/ 94041 h 468447"/>
                  <a:gd name="connsiteX6" fmla="*/ 557238 w 1949911"/>
                  <a:gd name="connsiteY6" fmla="*/ 6208 h 468447"/>
                  <a:gd name="connsiteX7" fmla="*/ 581831 w 1949911"/>
                  <a:gd name="connsiteY7" fmla="*/ 352 h 468447"/>
                  <a:gd name="connsiteX8" fmla="*/ 596470 w 1949911"/>
                  <a:gd name="connsiteY8" fmla="*/ 29044 h 468447"/>
                  <a:gd name="connsiteX9" fmla="*/ 885151 w 1949911"/>
                  <a:gd name="connsiteY9" fmla="*/ 335877 h 468447"/>
                  <a:gd name="connsiteX10" fmla="*/ 1067259 w 1949911"/>
                  <a:gd name="connsiteY10" fmla="*/ 331193 h 468447"/>
                  <a:gd name="connsiteX11" fmla="*/ 1354769 w 1949911"/>
                  <a:gd name="connsiteY11" fmla="*/ 36071 h 468447"/>
                  <a:gd name="connsiteX12" fmla="*/ 1375849 w 1949911"/>
                  <a:gd name="connsiteY12" fmla="*/ 938 h 468447"/>
                  <a:gd name="connsiteX13" fmla="*/ 1677997 w 1949911"/>
                  <a:gd name="connsiteY13" fmla="*/ 96384 h 468447"/>
                  <a:gd name="connsiteX14" fmla="*/ 1947940 w 1949911"/>
                  <a:gd name="connsiteY14" fmla="*/ 423126 h 468447"/>
                  <a:gd name="connsiteX15" fmla="*/ 1948526 w 1949911"/>
                  <a:gd name="connsiteY15" fmla="*/ 469970 h 4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49911" h="468447">
                    <a:moveTo>
                      <a:pt x="1948526" y="469970"/>
                    </a:moveTo>
                    <a:cubicBezTo>
                      <a:pt x="1680340" y="469970"/>
                      <a:pt x="1412154" y="469970"/>
                      <a:pt x="1143968" y="469970"/>
                    </a:cubicBezTo>
                    <a:cubicBezTo>
                      <a:pt x="771552" y="469970"/>
                      <a:pt x="399722" y="469970"/>
                      <a:pt x="27307" y="469970"/>
                    </a:cubicBezTo>
                    <a:cubicBezTo>
                      <a:pt x="-3142" y="469970"/>
                      <a:pt x="-1971" y="469970"/>
                      <a:pt x="2128" y="440107"/>
                    </a:cubicBezTo>
                    <a:cubicBezTo>
                      <a:pt x="10325" y="382722"/>
                      <a:pt x="24964" y="327094"/>
                      <a:pt x="53071" y="275565"/>
                    </a:cubicBezTo>
                    <a:cubicBezTo>
                      <a:pt x="103429" y="184803"/>
                      <a:pt x="178381" y="122734"/>
                      <a:pt x="278511" y="94041"/>
                    </a:cubicBezTo>
                    <a:cubicBezTo>
                      <a:pt x="372201" y="67691"/>
                      <a:pt x="464134" y="34900"/>
                      <a:pt x="557238" y="6208"/>
                    </a:cubicBezTo>
                    <a:cubicBezTo>
                      <a:pt x="565435" y="3865"/>
                      <a:pt x="573048" y="-1405"/>
                      <a:pt x="581831" y="352"/>
                    </a:cubicBezTo>
                    <a:cubicBezTo>
                      <a:pt x="591786" y="7379"/>
                      <a:pt x="592371" y="19090"/>
                      <a:pt x="596470" y="29044"/>
                    </a:cubicBezTo>
                    <a:cubicBezTo>
                      <a:pt x="650341" y="171335"/>
                      <a:pt x="744031" y="274394"/>
                      <a:pt x="885151" y="335877"/>
                    </a:cubicBezTo>
                    <a:cubicBezTo>
                      <a:pt x="948391" y="363399"/>
                      <a:pt x="1005776" y="359885"/>
                      <a:pt x="1067259" y="331193"/>
                    </a:cubicBezTo>
                    <a:cubicBezTo>
                      <a:pt x="1200181" y="267952"/>
                      <a:pt x="1296213" y="170750"/>
                      <a:pt x="1354769" y="36071"/>
                    </a:cubicBezTo>
                    <a:cubicBezTo>
                      <a:pt x="1360039" y="23774"/>
                      <a:pt x="1362381" y="8550"/>
                      <a:pt x="1375849" y="938"/>
                    </a:cubicBezTo>
                    <a:cubicBezTo>
                      <a:pt x="1477151" y="31972"/>
                      <a:pt x="1577281" y="64763"/>
                      <a:pt x="1677997" y="96384"/>
                    </a:cubicBezTo>
                    <a:cubicBezTo>
                      <a:pt x="1836684" y="146742"/>
                      <a:pt x="1922761" y="260926"/>
                      <a:pt x="1947940" y="423126"/>
                    </a:cubicBezTo>
                    <a:cubicBezTo>
                      <a:pt x="1950282" y="438350"/>
                      <a:pt x="1958480" y="454160"/>
                      <a:pt x="1948526" y="4699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5963E67-371E-4F8A-8BA8-896715128485}"/>
                  </a:ext>
                </a:extLst>
              </p:cNvPr>
              <p:cNvSpPr/>
              <p:nvPr/>
            </p:nvSpPr>
            <p:spPr>
              <a:xfrm>
                <a:off x="6413005" y="3571603"/>
                <a:ext cx="696472" cy="1011170"/>
              </a:xfrm>
              <a:custGeom>
                <a:avLst/>
                <a:gdLst>
                  <a:gd name="connsiteX0" fmla="*/ 252462 w 1016287"/>
                  <a:gd name="connsiteY0" fmla="*/ 1114041 h 1475493"/>
                  <a:gd name="connsiteX1" fmla="*/ 373260 w 1016287"/>
                  <a:gd name="connsiteY1" fmla="*/ 1223335 h 1475493"/>
                  <a:gd name="connsiteX2" fmla="*/ 608580 w 1016287"/>
                  <a:gd name="connsiteY2" fmla="*/ 1265692 h 1475493"/>
                  <a:gd name="connsiteX3" fmla="*/ 689111 w 1016287"/>
                  <a:gd name="connsiteY3" fmla="*/ 1210261 h 1475493"/>
                  <a:gd name="connsiteX4" fmla="*/ 782716 w 1016287"/>
                  <a:gd name="connsiteY4" fmla="*/ 1121885 h 1475493"/>
                  <a:gd name="connsiteX5" fmla="*/ 862726 w 1016287"/>
                  <a:gd name="connsiteY5" fmla="*/ 1147509 h 1475493"/>
                  <a:gd name="connsiteX6" fmla="*/ 687543 w 1016287"/>
                  <a:gd name="connsiteY6" fmla="*/ 1389628 h 1475493"/>
                  <a:gd name="connsiteX7" fmla="*/ 520727 w 1016287"/>
                  <a:gd name="connsiteY7" fmla="*/ 1472774 h 1475493"/>
                  <a:gd name="connsiteX8" fmla="*/ 491966 w 1016287"/>
                  <a:gd name="connsiteY8" fmla="*/ 1473819 h 1475493"/>
                  <a:gd name="connsiteX9" fmla="*/ 154673 w 1016287"/>
                  <a:gd name="connsiteY9" fmla="*/ 1148555 h 1475493"/>
                  <a:gd name="connsiteX10" fmla="*/ 252462 w 1016287"/>
                  <a:gd name="connsiteY10" fmla="*/ 1114041 h 1475493"/>
                  <a:gd name="connsiteX11" fmla="*/ 943780 w 1016287"/>
                  <a:gd name="connsiteY11" fmla="*/ 350558 h 1475493"/>
                  <a:gd name="connsiteX12" fmla="*/ 999211 w 1016287"/>
                  <a:gd name="connsiteY12" fmla="*/ 378797 h 1475493"/>
                  <a:gd name="connsiteX13" fmla="*/ 1002348 w 1016287"/>
                  <a:gd name="connsiteY13" fmla="*/ 515806 h 1475493"/>
                  <a:gd name="connsiteX14" fmla="*/ 945871 w 1016287"/>
                  <a:gd name="connsiteY14" fmla="*/ 609934 h 1475493"/>
                  <a:gd name="connsiteX15" fmla="*/ 923385 w 1016287"/>
                  <a:gd name="connsiteY15" fmla="*/ 623531 h 1475493"/>
                  <a:gd name="connsiteX16" fmla="*/ 930707 w 1016287"/>
                  <a:gd name="connsiteY16" fmla="*/ 447301 h 1475493"/>
                  <a:gd name="connsiteX17" fmla="*/ 943780 w 1016287"/>
                  <a:gd name="connsiteY17" fmla="*/ 350558 h 1475493"/>
                  <a:gd name="connsiteX18" fmla="*/ 63159 w 1016287"/>
                  <a:gd name="connsiteY18" fmla="*/ 346899 h 1475493"/>
                  <a:gd name="connsiteX19" fmla="*/ 70480 w 1016287"/>
                  <a:gd name="connsiteY19" fmla="*/ 509008 h 1475493"/>
                  <a:gd name="connsiteX20" fmla="*/ 71526 w 1016287"/>
                  <a:gd name="connsiteY20" fmla="*/ 610980 h 1475493"/>
                  <a:gd name="connsiteX21" fmla="*/ 408 w 1016287"/>
                  <a:gd name="connsiteY21" fmla="*/ 428476 h 1475493"/>
                  <a:gd name="connsiteX22" fmla="*/ 63159 w 1016287"/>
                  <a:gd name="connsiteY22" fmla="*/ 346899 h 1475493"/>
                  <a:gd name="connsiteX23" fmla="*/ 537330 w 1016287"/>
                  <a:gd name="connsiteY23" fmla="*/ 781 h 1475493"/>
                  <a:gd name="connsiteX24" fmla="*/ 739313 w 1016287"/>
                  <a:gd name="connsiteY24" fmla="*/ 33138 h 1475493"/>
                  <a:gd name="connsiteX25" fmla="*/ 745589 w 1016287"/>
                  <a:gd name="connsiteY25" fmla="*/ 34707 h 1475493"/>
                  <a:gd name="connsiteX26" fmla="*/ 861157 w 1016287"/>
                  <a:gd name="connsiteY26" fmla="*/ 147660 h 1475493"/>
                  <a:gd name="connsiteX27" fmla="*/ 898285 w 1016287"/>
                  <a:gd name="connsiteY27" fmla="*/ 393962 h 1475493"/>
                  <a:gd name="connsiteX28" fmla="*/ 848083 w 1016287"/>
                  <a:gd name="connsiteY28" fmla="*/ 644970 h 1475493"/>
                  <a:gd name="connsiteX29" fmla="*/ 811478 w 1016287"/>
                  <a:gd name="connsiteY29" fmla="*/ 744850 h 1475493"/>
                  <a:gd name="connsiteX30" fmla="*/ 787423 w 1016287"/>
                  <a:gd name="connsiteY30" fmla="*/ 767859 h 1475493"/>
                  <a:gd name="connsiteX31" fmla="*/ 758661 w 1016287"/>
                  <a:gd name="connsiteY31" fmla="*/ 747987 h 1475493"/>
                  <a:gd name="connsiteX32" fmla="*/ 553149 w 1016287"/>
                  <a:gd name="connsiteY32" fmla="*/ 653859 h 1475493"/>
                  <a:gd name="connsiteX33" fmla="*/ 505038 w 1016287"/>
                  <a:gd name="connsiteY33" fmla="*/ 677914 h 1475493"/>
                  <a:gd name="connsiteX34" fmla="*/ 566222 w 1016287"/>
                  <a:gd name="connsiteY34" fmla="*/ 687327 h 1475493"/>
                  <a:gd name="connsiteX35" fmla="*/ 636295 w 1016287"/>
                  <a:gd name="connsiteY35" fmla="*/ 775180 h 1475493"/>
                  <a:gd name="connsiteX36" fmla="*/ 605965 w 1016287"/>
                  <a:gd name="connsiteY36" fmla="*/ 844207 h 1475493"/>
                  <a:gd name="connsiteX37" fmla="*/ 403066 w 1016287"/>
                  <a:gd name="connsiteY37" fmla="*/ 846822 h 1475493"/>
                  <a:gd name="connsiteX38" fmla="*/ 421369 w 1016287"/>
                  <a:gd name="connsiteY38" fmla="*/ 694648 h 1475493"/>
                  <a:gd name="connsiteX39" fmla="*/ 500332 w 1016287"/>
                  <a:gd name="connsiteY39" fmla="*/ 678437 h 1475493"/>
                  <a:gd name="connsiteX40" fmla="*/ 278086 w 1016287"/>
                  <a:gd name="connsiteY40" fmla="*/ 704061 h 1475493"/>
                  <a:gd name="connsiteX41" fmla="*/ 245663 w 1016287"/>
                  <a:gd name="connsiteY41" fmla="*/ 750079 h 1475493"/>
                  <a:gd name="connsiteX42" fmla="*/ 220040 w 1016287"/>
                  <a:gd name="connsiteY42" fmla="*/ 767859 h 1475493"/>
                  <a:gd name="connsiteX43" fmla="*/ 195985 w 1016287"/>
                  <a:gd name="connsiteY43" fmla="*/ 747987 h 1475493"/>
                  <a:gd name="connsiteX44" fmla="*/ 106563 w 1016287"/>
                  <a:gd name="connsiteY44" fmla="*/ 493841 h 1475493"/>
                  <a:gd name="connsiteX45" fmla="*/ 104995 w 1016287"/>
                  <a:gd name="connsiteY45" fmla="*/ 481291 h 1475493"/>
                  <a:gd name="connsiteX46" fmla="*/ 121729 w 1016287"/>
                  <a:gd name="connsiteY46" fmla="*/ 239173 h 1475493"/>
                  <a:gd name="connsiteX47" fmla="*/ 168269 w 1016287"/>
                  <a:gd name="connsiteY47" fmla="*/ 90138 h 1475493"/>
                  <a:gd name="connsiteX48" fmla="*/ 197554 w 1016287"/>
                  <a:gd name="connsiteY48" fmla="*/ 61376 h 1475493"/>
                  <a:gd name="connsiteX49" fmla="*/ 332993 w 1016287"/>
                  <a:gd name="connsiteY49" fmla="*/ 14312 h 1475493"/>
                  <a:gd name="connsiteX50" fmla="*/ 537330 w 1016287"/>
                  <a:gd name="connsiteY50" fmla="*/ 781 h 147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016287" h="1475493">
                    <a:moveTo>
                      <a:pt x="252462" y="1114041"/>
                    </a:moveTo>
                    <a:cubicBezTo>
                      <a:pt x="292728" y="1150647"/>
                      <a:pt x="331425" y="1188821"/>
                      <a:pt x="373260" y="1223335"/>
                    </a:cubicBezTo>
                    <a:cubicBezTo>
                      <a:pt x="443333" y="1280857"/>
                      <a:pt x="522818" y="1293408"/>
                      <a:pt x="608580" y="1265692"/>
                    </a:cubicBezTo>
                    <a:cubicBezTo>
                      <a:pt x="640478" y="1255234"/>
                      <a:pt x="663488" y="1230133"/>
                      <a:pt x="689111" y="1210261"/>
                    </a:cubicBezTo>
                    <a:cubicBezTo>
                      <a:pt x="723103" y="1183591"/>
                      <a:pt x="754478" y="1153785"/>
                      <a:pt x="782716" y="1121885"/>
                    </a:cubicBezTo>
                    <a:cubicBezTo>
                      <a:pt x="809386" y="1130252"/>
                      <a:pt x="836056" y="1139142"/>
                      <a:pt x="862726" y="1147509"/>
                    </a:cubicBezTo>
                    <a:cubicBezTo>
                      <a:pt x="827166" y="1244775"/>
                      <a:pt x="770689" y="1326876"/>
                      <a:pt x="687543" y="1389628"/>
                    </a:cubicBezTo>
                    <a:cubicBezTo>
                      <a:pt x="637341" y="1427801"/>
                      <a:pt x="581387" y="1454995"/>
                      <a:pt x="520727" y="1472774"/>
                    </a:cubicBezTo>
                    <a:cubicBezTo>
                      <a:pt x="510791" y="1475912"/>
                      <a:pt x="501379" y="1476434"/>
                      <a:pt x="491966" y="1473819"/>
                    </a:cubicBezTo>
                    <a:cubicBezTo>
                      <a:pt x="318352" y="1429371"/>
                      <a:pt x="206443" y="1319555"/>
                      <a:pt x="154673" y="1148555"/>
                    </a:cubicBezTo>
                    <a:cubicBezTo>
                      <a:pt x="185526" y="1131298"/>
                      <a:pt x="221086" y="1128160"/>
                      <a:pt x="252462" y="1114041"/>
                    </a:cubicBezTo>
                    <a:close/>
                    <a:moveTo>
                      <a:pt x="943780" y="350558"/>
                    </a:moveTo>
                    <a:cubicBezTo>
                      <a:pt x="964697" y="344283"/>
                      <a:pt x="985615" y="354742"/>
                      <a:pt x="999211" y="378797"/>
                    </a:cubicBezTo>
                    <a:cubicBezTo>
                      <a:pt x="1024312" y="424292"/>
                      <a:pt x="1018560" y="470311"/>
                      <a:pt x="1002348" y="515806"/>
                    </a:cubicBezTo>
                    <a:cubicBezTo>
                      <a:pt x="989798" y="550843"/>
                      <a:pt x="970972" y="582219"/>
                      <a:pt x="945871" y="609934"/>
                    </a:cubicBezTo>
                    <a:cubicBezTo>
                      <a:pt x="940119" y="616733"/>
                      <a:pt x="932798" y="621962"/>
                      <a:pt x="923385" y="623531"/>
                    </a:cubicBezTo>
                    <a:cubicBezTo>
                      <a:pt x="932275" y="565485"/>
                      <a:pt x="932275" y="506394"/>
                      <a:pt x="930707" y="447301"/>
                    </a:cubicBezTo>
                    <a:cubicBezTo>
                      <a:pt x="930183" y="414880"/>
                      <a:pt x="937504" y="382457"/>
                      <a:pt x="943780" y="350558"/>
                    </a:cubicBezTo>
                    <a:close/>
                    <a:moveTo>
                      <a:pt x="63159" y="346899"/>
                    </a:moveTo>
                    <a:cubicBezTo>
                      <a:pt x="76755" y="400238"/>
                      <a:pt x="75709" y="454623"/>
                      <a:pt x="70480" y="509008"/>
                    </a:cubicBezTo>
                    <a:cubicBezTo>
                      <a:pt x="66819" y="542998"/>
                      <a:pt x="73094" y="576989"/>
                      <a:pt x="71526" y="610980"/>
                    </a:cubicBezTo>
                    <a:cubicBezTo>
                      <a:pt x="24462" y="559210"/>
                      <a:pt x="-3776" y="500118"/>
                      <a:pt x="408" y="428476"/>
                    </a:cubicBezTo>
                    <a:cubicBezTo>
                      <a:pt x="2499" y="393440"/>
                      <a:pt x="26031" y="346375"/>
                      <a:pt x="63159" y="346899"/>
                    </a:cubicBezTo>
                    <a:close/>
                    <a:moveTo>
                      <a:pt x="537330" y="781"/>
                    </a:moveTo>
                    <a:cubicBezTo>
                      <a:pt x="605050" y="3592"/>
                      <a:pt x="672378" y="14051"/>
                      <a:pt x="739313" y="33138"/>
                    </a:cubicBezTo>
                    <a:cubicBezTo>
                      <a:pt x="741405" y="33661"/>
                      <a:pt x="743496" y="34184"/>
                      <a:pt x="745589" y="34707"/>
                    </a:cubicBezTo>
                    <a:cubicBezTo>
                      <a:pt x="804680" y="51441"/>
                      <a:pt x="842331" y="84908"/>
                      <a:pt x="861157" y="147660"/>
                    </a:cubicBezTo>
                    <a:cubicBezTo>
                      <a:pt x="885212" y="228715"/>
                      <a:pt x="888873" y="310815"/>
                      <a:pt x="898285" y="393962"/>
                    </a:cubicBezTo>
                    <a:cubicBezTo>
                      <a:pt x="908744" y="484952"/>
                      <a:pt x="874753" y="563392"/>
                      <a:pt x="848083" y="644970"/>
                    </a:cubicBezTo>
                    <a:cubicBezTo>
                      <a:pt x="837102" y="678437"/>
                      <a:pt x="824028" y="711382"/>
                      <a:pt x="811478" y="744850"/>
                    </a:cubicBezTo>
                    <a:cubicBezTo>
                      <a:pt x="807294" y="756354"/>
                      <a:pt x="801542" y="766290"/>
                      <a:pt x="787423" y="767859"/>
                    </a:cubicBezTo>
                    <a:cubicBezTo>
                      <a:pt x="771735" y="769428"/>
                      <a:pt x="765460" y="758969"/>
                      <a:pt x="758661" y="747987"/>
                    </a:cubicBezTo>
                    <a:cubicBezTo>
                      <a:pt x="710552" y="666410"/>
                      <a:pt x="633157" y="630850"/>
                      <a:pt x="553149" y="653859"/>
                    </a:cubicBezTo>
                    <a:cubicBezTo>
                      <a:pt x="536937" y="658565"/>
                      <a:pt x="521250" y="664318"/>
                      <a:pt x="505038" y="677914"/>
                    </a:cubicBezTo>
                    <a:cubicBezTo>
                      <a:pt x="528048" y="678960"/>
                      <a:pt x="547397" y="681575"/>
                      <a:pt x="566222" y="687327"/>
                    </a:cubicBezTo>
                    <a:cubicBezTo>
                      <a:pt x="609625" y="700924"/>
                      <a:pt x="629497" y="733345"/>
                      <a:pt x="636295" y="775180"/>
                    </a:cubicBezTo>
                    <a:cubicBezTo>
                      <a:pt x="641002" y="803941"/>
                      <a:pt x="628974" y="826950"/>
                      <a:pt x="605965" y="844207"/>
                    </a:cubicBezTo>
                    <a:cubicBezTo>
                      <a:pt x="551580" y="884995"/>
                      <a:pt x="459020" y="886564"/>
                      <a:pt x="403066" y="846822"/>
                    </a:cubicBezTo>
                    <a:cubicBezTo>
                      <a:pt x="350250" y="809170"/>
                      <a:pt x="360187" y="726025"/>
                      <a:pt x="421369" y="694648"/>
                    </a:cubicBezTo>
                    <a:cubicBezTo>
                      <a:pt x="444901" y="682621"/>
                      <a:pt x="470002" y="678437"/>
                      <a:pt x="500332" y="678437"/>
                    </a:cubicBezTo>
                    <a:cubicBezTo>
                      <a:pt x="432874" y="628759"/>
                      <a:pt x="335608" y="641309"/>
                      <a:pt x="278086" y="704061"/>
                    </a:cubicBezTo>
                    <a:cubicBezTo>
                      <a:pt x="265535" y="718180"/>
                      <a:pt x="254554" y="733345"/>
                      <a:pt x="245663" y="750079"/>
                    </a:cubicBezTo>
                    <a:cubicBezTo>
                      <a:pt x="240435" y="760537"/>
                      <a:pt x="233113" y="768382"/>
                      <a:pt x="220040" y="767859"/>
                    </a:cubicBezTo>
                    <a:cubicBezTo>
                      <a:pt x="206967" y="767336"/>
                      <a:pt x="200691" y="759492"/>
                      <a:pt x="195985" y="747987"/>
                    </a:cubicBezTo>
                    <a:cubicBezTo>
                      <a:pt x="161994" y="664841"/>
                      <a:pt x="132710" y="579603"/>
                      <a:pt x="106563" y="493841"/>
                    </a:cubicBezTo>
                    <a:cubicBezTo>
                      <a:pt x="105517" y="489658"/>
                      <a:pt x="104471" y="485474"/>
                      <a:pt x="104995" y="481291"/>
                    </a:cubicBezTo>
                    <a:cubicBezTo>
                      <a:pt x="110747" y="400236"/>
                      <a:pt x="107609" y="319182"/>
                      <a:pt x="121729" y="239173"/>
                    </a:cubicBezTo>
                    <a:cubicBezTo>
                      <a:pt x="130618" y="187926"/>
                      <a:pt x="148921" y="138770"/>
                      <a:pt x="168269" y="90138"/>
                    </a:cubicBezTo>
                    <a:cubicBezTo>
                      <a:pt x="173499" y="76018"/>
                      <a:pt x="186049" y="68697"/>
                      <a:pt x="197554" y="61376"/>
                    </a:cubicBezTo>
                    <a:cubicBezTo>
                      <a:pt x="238866" y="34707"/>
                      <a:pt x="285407" y="22156"/>
                      <a:pt x="332993" y="14312"/>
                    </a:cubicBezTo>
                    <a:cubicBezTo>
                      <a:pt x="401498" y="2808"/>
                      <a:pt x="469610" y="-2030"/>
                      <a:pt x="537330" y="781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D920363-D4CA-4437-B86D-A00F14D74C9B}"/>
              </a:ext>
            </a:extLst>
          </p:cNvPr>
          <p:cNvCxnSpPr>
            <a:cxnSpLocks/>
            <a:stCxn id="27" idx="7"/>
            <a:endCxn id="111" idx="2"/>
          </p:cNvCxnSpPr>
          <p:nvPr/>
        </p:nvCxnSpPr>
        <p:spPr>
          <a:xfrm flipV="1">
            <a:off x="3058887" y="795527"/>
            <a:ext cx="1173284" cy="2020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4B8488-C121-43A9-99D0-1B28A12DA551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3037867" y="2263299"/>
            <a:ext cx="698949" cy="10720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2E6A462-67EB-4176-8697-725D3121EF47}"/>
              </a:ext>
            </a:extLst>
          </p:cNvPr>
          <p:cNvCxnSpPr>
            <a:cxnSpLocks/>
            <a:stCxn id="114" idx="4"/>
            <a:endCxn id="112" idx="7"/>
          </p:cNvCxnSpPr>
          <p:nvPr/>
        </p:nvCxnSpPr>
        <p:spPr>
          <a:xfrm flipH="1">
            <a:off x="4870878" y="4552894"/>
            <a:ext cx="709951" cy="13523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91B115-C794-40CA-BF01-8989E048B844}"/>
              </a:ext>
            </a:extLst>
          </p:cNvPr>
          <p:cNvCxnSpPr>
            <a:cxnSpLocks/>
            <a:stCxn id="56" idx="4"/>
            <a:endCxn id="54" idx="0"/>
          </p:cNvCxnSpPr>
          <p:nvPr/>
        </p:nvCxnSpPr>
        <p:spPr>
          <a:xfrm flipH="1">
            <a:off x="7951000" y="3327426"/>
            <a:ext cx="129695" cy="9159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73895CB-8F32-44BA-9082-7724AA0E2D1C}"/>
              </a:ext>
            </a:extLst>
          </p:cNvPr>
          <p:cNvCxnSpPr>
            <a:cxnSpLocks/>
            <a:stCxn id="3" idx="3"/>
            <a:endCxn id="55" idx="7"/>
          </p:cNvCxnSpPr>
          <p:nvPr/>
        </p:nvCxnSpPr>
        <p:spPr>
          <a:xfrm flipH="1">
            <a:off x="4208141" y="3379314"/>
            <a:ext cx="475310" cy="1512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214C6B6-77F1-4AE1-A659-5D88F3151B82}"/>
              </a:ext>
            </a:extLst>
          </p:cNvPr>
          <p:cNvCxnSpPr>
            <a:cxnSpLocks/>
            <a:stCxn id="56" idx="1"/>
            <a:endCxn id="117" idx="6"/>
          </p:cNvCxnSpPr>
          <p:nvPr/>
        </p:nvCxnSpPr>
        <p:spPr>
          <a:xfrm flipH="1" flipV="1">
            <a:off x="6208183" y="1894661"/>
            <a:ext cx="1535663" cy="6195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710CF-8296-4333-A9E6-819BF3F8C626}"/>
              </a:ext>
            </a:extLst>
          </p:cNvPr>
          <p:cNvCxnSpPr>
            <a:cxnSpLocks/>
            <a:stCxn id="54" idx="1"/>
            <a:endCxn id="115" idx="5"/>
          </p:cNvCxnSpPr>
          <p:nvPr/>
        </p:nvCxnSpPr>
        <p:spPr>
          <a:xfrm flipH="1" flipV="1">
            <a:off x="6718468" y="3251084"/>
            <a:ext cx="791347" cy="11750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0E21600D-D255-47B7-AED6-0552E522933C}"/>
              </a:ext>
            </a:extLst>
          </p:cNvPr>
          <p:cNvSpPr/>
          <p:nvPr/>
        </p:nvSpPr>
        <p:spPr>
          <a:xfrm>
            <a:off x="4232171" y="642894"/>
            <a:ext cx="305266" cy="305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5E4924C-EF28-4D15-B5F7-3649F1E9BEB1}"/>
              </a:ext>
            </a:extLst>
          </p:cNvPr>
          <p:cNvSpPr/>
          <p:nvPr/>
        </p:nvSpPr>
        <p:spPr>
          <a:xfrm>
            <a:off x="4740399" y="5882820"/>
            <a:ext cx="152866" cy="1528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79CF290-E381-4F82-8C77-AA30FCE6177A}"/>
              </a:ext>
            </a:extLst>
          </p:cNvPr>
          <p:cNvSpPr/>
          <p:nvPr/>
        </p:nvSpPr>
        <p:spPr>
          <a:xfrm>
            <a:off x="1080560" y="3000081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6EFE35E-CB4B-4E4F-96FD-8CDBFB9027E4}"/>
              </a:ext>
            </a:extLst>
          </p:cNvPr>
          <p:cNvSpPr/>
          <p:nvPr/>
        </p:nvSpPr>
        <p:spPr>
          <a:xfrm>
            <a:off x="5468051" y="4327338"/>
            <a:ext cx="225556" cy="2255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BE943A0-BF81-4E3F-B9A1-88E846B80DD5}"/>
              </a:ext>
            </a:extLst>
          </p:cNvPr>
          <p:cNvSpPr/>
          <p:nvPr/>
        </p:nvSpPr>
        <p:spPr>
          <a:xfrm>
            <a:off x="6531128" y="3063744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9F0199D-F940-4A6A-9F2B-77ADDA17E0CC}"/>
              </a:ext>
            </a:extLst>
          </p:cNvPr>
          <p:cNvSpPr/>
          <p:nvPr/>
        </p:nvSpPr>
        <p:spPr>
          <a:xfrm>
            <a:off x="6974537" y="860838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1DDFEE9-2A16-4D69-AB6F-406BE040D946}"/>
              </a:ext>
            </a:extLst>
          </p:cNvPr>
          <p:cNvSpPr/>
          <p:nvPr/>
        </p:nvSpPr>
        <p:spPr>
          <a:xfrm>
            <a:off x="6051993" y="1816566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23">
            <a:extLst>
              <a:ext uri="{FF2B5EF4-FFF2-40B4-BE49-F238E27FC236}">
                <a16:creationId xmlns:a16="http://schemas.microsoft.com/office/drawing/2014/main" id="{591A26A0-70AD-4690-819B-2484FB72F9B9}"/>
              </a:ext>
            </a:extLst>
          </p:cNvPr>
          <p:cNvSpPr>
            <a:spLocks noChangeAspect="1"/>
          </p:cNvSpPr>
          <p:nvPr/>
        </p:nvSpPr>
        <p:spPr>
          <a:xfrm flipH="1">
            <a:off x="1624630" y="4673975"/>
            <a:ext cx="1129850" cy="718890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scene3d>
            <a:camera prst="isometricTopUp">
              <a:rot lat="19500000" lon="1800000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A86EFA3-F62B-4F80-BFC1-4EE4C749CB8D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1190301" y="3219563"/>
            <a:ext cx="764000" cy="14488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DF331C0-36C6-45D4-A4AB-FD0210D2D555}"/>
              </a:ext>
            </a:extLst>
          </p:cNvPr>
          <p:cNvCxnSpPr>
            <a:cxnSpLocks/>
            <a:stCxn id="27" idx="3"/>
            <a:endCxn id="113" idx="0"/>
          </p:cNvCxnSpPr>
          <p:nvPr/>
        </p:nvCxnSpPr>
        <p:spPr>
          <a:xfrm flipH="1">
            <a:off x="1190301" y="2156870"/>
            <a:ext cx="709303" cy="8432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943F5EC-3792-4223-B9D2-772813E69E71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508320" y="4473183"/>
            <a:ext cx="757170" cy="3033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DDC8BCF-DDF5-4702-809A-5E4E24FF4D2B}"/>
              </a:ext>
            </a:extLst>
          </p:cNvPr>
          <p:cNvCxnSpPr>
            <a:cxnSpLocks/>
            <a:stCxn id="114" idx="2"/>
            <a:endCxn id="55" idx="6"/>
          </p:cNvCxnSpPr>
          <p:nvPr/>
        </p:nvCxnSpPr>
        <p:spPr>
          <a:xfrm flipH="1" flipV="1">
            <a:off x="4403370" y="4001858"/>
            <a:ext cx="1064681" cy="4382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ED2D144-20CA-4593-AB24-778A783B6DA6}"/>
              </a:ext>
            </a:extLst>
          </p:cNvPr>
          <p:cNvCxnSpPr>
            <a:cxnSpLocks/>
            <a:stCxn id="114" idx="6"/>
            <a:endCxn id="54" idx="2"/>
          </p:cNvCxnSpPr>
          <p:nvPr/>
        </p:nvCxnSpPr>
        <p:spPr>
          <a:xfrm>
            <a:off x="5693607" y="4440116"/>
            <a:ext cx="1633464" cy="4271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72FAB9B-4D2A-4916-8E05-AE89FA6F7FD7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E280BE1-6589-4F4D-953C-A5C9000F0DE0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0156A78-77BC-4CAE-BA98-ACD4B3FB5F5E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 flipV="1">
            <a:off x="4537437" y="795527"/>
            <a:ext cx="2437100" cy="175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38E8F51-18A2-4383-A52A-094A946DEDBB}"/>
              </a:ext>
            </a:extLst>
          </p:cNvPr>
          <p:cNvCxnSpPr>
            <a:cxnSpLocks/>
            <a:stCxn id="111" idx="4"/>
            <a:endCxn id="3" idx="0"/>
          </p:cNvCxnSpPr>
          <p:nvPr/>
        </p:nvCxnSpPr>
        <p:spPr>
          <a:xfrm>
            <a:off x="4384804" y="948160"/>
            <a:ext cx="734290" cy="13794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549BA6D-5E11-4B2C-936F-1D32DF9A80AD}"/>
              </a:ext>
            </a:extLst>
          </p:cNvPr>
          <p:cNvCxnSpPr>
            <a:cxnSpLocks/>
            <a:stCxn id="116" idx="3"/>
            <a:endCxn id="117" idx="7"/>
          </p:cNvCxnSpPr>
          <p:nvPr/>
        </p:nvCxnSpPr>
        <p:spPr>
          <a:xfrm flipH="1">
            <a:off x="6185310" y="1048178"/>
            <a:ext cx="821369" cy="7912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955C761-D1D8-4B39-869E-560D484A7A86}"/>
              </a:ext>
            </a:extLst>
          </p:cNvPr>
          <p:cNvCxnSpPr>
            <a:cxnSpLocks/>
            <a:stCxn id="117" idx="1"/>
            <a:endCxn id="111" idx="5"/>
          </p:cNvCxnSpPr>
          <p:nvPr/>
        </p:nvCxnSpPr>
        <p:spPr>
          <a:xfrm flipH="1" flipV="1">
            <a:off x="4492732" y="903455"/>
            <a:ext cx="1582134" cy="9359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CC94C4F-6A0F-4091-9E05-6BE6A15EF0AB}"/>
              </a:ext>
            </a:extLst>
          </p:cNvPr>
          <p:cNvCxnSpPr>
            <a:cxnSpLocks/>
            <a:stCxn id="27" idx="5"/>
            <a:endCxn id="3" idx="1"/>
          </p:cNvCxnSpPr>
          <p:nvPr/>
        </p:nvCxnSpPr>
        <p:spPr>
          <a:xfrm>
            <a:off x="3058887" y="2156870"/>
            <a:ext cx="1624564" cy="3511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95CCF00-CBEF-4982-B31A-8717373E3ED6}"/>
              </a:ext>
            </a:extLst>
          </p:cNvPr>
          <p:cNvCxnSpPr>
            <a:cxnSpLocks/>
            <a:stCxn id="241" idx="6"/>
            <a:endCxn id="54" idx="3"/>
          </p:cNvCxnSpPr>
          <p:nvPr/>
        </p:nvCxnSpPr>
        <p:spPr>
          <a:xfrm flipV="1">
            <a:off x="6702884" y="5308484"/>
            <a:ext cx="806931" cy="4146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511BD75-E775-4BD7-B9EE-7EC32A6F059F}"/>
              </a:ext>
            </a:extLst>
          </p:cNvPr>
          <p:cNvCxnSpPr>
            <a:cxnSpLocks/>
            <a:stCxn id="55" idx="5"/>
            <a:endCxn id="112" idx="1"/>
          </p:cNvCxnSpPr>
          <p:nvPr/>
        </p:nvCxnSpPr>
        <p:spPr>
          <a:xfrm>
            <a:off x="4208141" y="4473183"/>
            <a:ext cx="554645" cy="1432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F75201F-7964-4677-8C9D-612AC468463F}"/>
              </a:ext>
            </a:extLst>
          </p:cNvPr>
          <p:cNvCxnSpPr>
            <a:cxnSpLocks/>
            <a:endCxn id="112" idx="3"/>
          </p:cNvCxnSpPr>
          <p:nvPr/>
        </p:nvCxnSpPr>
        <p:spPr>
          <a:xfrm>
            <a:off x="2412560" y="5259854"/>
            <a:ext cx="2350226" cy="7534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569A2D9-5979-496C-B672-5E8B282BC086}"/>
              </a:ext>
            </a:extLst>
          </p:cNvPr>
          <p:cNvCxnSpPr>
            <a:cxnSpLocks/>
            <a:stCxn id="55" idx="1"/>
            <a:endCxn id="113" idx="6"/>
          </p:cNvCxnSpPr>
          <p:nvPr/>
        </p:nvCxnSpPr>
        <p:spPr>
          <a:xfrm flipH="1" flipV="1">
            <a:off x="1300042" y="3109822"/>
            <a:ext cx="1965448" cy="4207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C341FBB-A164-419F-9F68-5C2AB0609AF9}"/>
              </a:ext>
            </a:extLst>
          </p:cNvPr>
          <p:cNvCxnSpPr>
            <a:cxnSpLocks/>
            <a:stCxn id="56" idx="2"/>
            <a:endCxn id="115" idx="7"/>
          </p:cNvCxnSpPr>
          <p:nvPr/>
        </p:nvCxnSpPr>
        <p:spPr>
          <a:xfrm flipH="1">
            <a:off x="6718468" y="2851051"/>
            <a:ext cx="885851" cy="2448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75D1B45-71B2-4A0B-A625-685E63FEB42B}"/>
              </a:ext>
            </a:extLst>
          </p:cNvPr>
          <p:cNvCxnSpPr>
            <a:cxnSpLocks/>
            <a:stCxn id="3" idx="4"/>
            <a:endCxn id="114" idx="0"/>
          </p:cNvCxnSpPr>
          <p:nvPr/>
        </p:nvCxnSpPr>
        <p:spPr>
          <a:xfrm>
            <a:off x="5119094" y="3559763"/>
            <a:ext cx="461735" cy="7675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69D2FC-9B28-45FB-A62B-66D8719F1AF5}"/>
              </a:ext>
            </a:extLst>
          </p:cNvPr>
          <p:cNvCxnSpPr>
            <a:cxnSpLocks/>
            <a:stCxn id="116" idx="5"/>
            <a:endCxn id="56" idx="0"/>
          </p:cNvCxnSpPr>
          <p:nvPr/>
        </p:nvCxnSpPr>
        <p:spPr>
          <a:xfrm>
            <a:off x="7161877" y="1048178"/>
            <a:ext cx="918818" cy="1326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2A97B8C-3291-4E3E-8344-F813906EB07F}"/>
              </a:ext>
            </a:extLst>
          </p:cNvPr>
          <p:cNvCxnSpPr>
            <a:cxnSpLocks/>
            <a:stCxn id="3" idx="6"/>
            <a:endCxn id="115" idx="2"/>
          </p:cNvCxnSpPr>
          <p:nvPr/>
        </p:nvCxnSpPr>
        <p:spPr>
          <a:xfrm>
            <a:off x="5735186" y="2943671"/>
            <a:ext cx="795942" cy="2298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CC1F92E-CC3A-40EE-80C4-A37A63C43F8C}"/>
              </a:ext>
            </a:extLst>
          </p:cNvPr>
          <p:cNvCxnSpPr>
            <a:cxnSpLocks/>
            <a:stCxn id="115" idx="3"/>
            <a:endCxn id="114" idx="7"/>
          </p:cNvCxnSpPr>
          <p:nvPr/>
        </p:nvCxnSpPr>
        <p:spPr>
          <a:xfrm flipH="1">
            <a:off x="5660575" y="3251084"/>
            <a:ext cx="902695" cy="11092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C4671BCA-49C2-4F84-85E8-BAEC5289237F}"/>
              </a:ext>
            </a:extLst>
          </p:cNvPr>
          <p:cNvSpPr/>
          <p:nvPr/>
        </p:nvSpPr>
        <p:spPr>
          <a:xfrm>
            <a:off x="6546694" y="5645063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20F589F-17A3-43B4-B0EF-1F8F6EEB8E48}"/>
              </a:ext>
            </a:extLst>
          </p:cNvPr>
          <p:cNvCxnSpPr>
            <a:cxnSpLocks/>
            <a:stCxn id="241" idx="1"/>
            <a:endCxn id="114" idx="5"/>
          </p:cNvCxnSpPr>
          <p:nvPr/>
        </p:nvCxnSpPr>
        <p:spPr>
          <a:xfrm flipH="1" flipV="1">
            <a:off x="5660575" y="4519862"/>
            <a:ext cx="908992" cy="11480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DB63B45-6748-4F82-891B-919D46F2432E}"/>
              </a:ext>
            </a:extLst>
          </p:cNvPr>
          <p:cNvCxnSpPr>
            <a:cxnSpLocks/>
            <a:stCxn id="241" idx="3"/>
            <a:endCxn id="112" idx="5"/>
          </p:cNvCxnSpPr>
          <p:nvPr/>
        </p:nvCxnSpPr>
        <p:spPr>
          <a:xfrm flipH="1">
            <a:off x="4870878" y="5778380"/>
            <a:ext cx="1698689" cy="2349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ounded Rectangular Callout 47">
            <a:extLst>
              <a:ext uri="{FF2B5EF4-FFF2-40B4-BE49-F238E27FC236}">
                <a16:creationId xmlns:a16="http://schemas.microsoft.com/office/drawing/2014/main" id="{B546B502-BB50-4531-8E1F-F741BB199118}"/>
              </a:ext>
            </a:extLst>
          </p:cNvPr>
          <p:cNvSpPr/>
          <p:nvPr/>
        </p:nvSpPr>
        <p:spPr>
          <a:xfrm flipV="1">
            <a:off x="7175709" y="5702165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7" name="Rounded Rectangle 5">
            <a:extLst>
              <a:ext uri="{FF2B5EF4-FFF2-40B4-BE49-F238E27FC236}">
                <a16:creationId xmlns:a16="http://schemas.microsoft.com/office/drawing/2014/main" id="{4B672885-FED4-408A-81D1-9A3E206C87BD}"/>
              </a:ext>
            </a:extLst>
          </p:cNvPr>
          <p:cNvSpPr/>
          <p:nvPr/>
        </p:nvSpPr>
        <p:spPr>
          <a:xfrm flipH="1">
            <a:off x="7306357" y="579573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8" name="Rounded Rectangular Callout 47">
            <a:extLst>
              <a:ext uri="{FF2B5EF4-FFF2-40B4-BE49-F238E27FC236}">
                <a16:creationId xmlns:a16="http://schemas.microsoft.com/office/drawing/2014/main" id="{324BBF4D-6002-4CD6-9221-5D0D48CC0CBD}"/>
              </a:ext>
            </a:extLst>
          </p:cNvPr>
          <p:cNvSpPr/>
          <p:nvPr/>
        </p:nvSpPr>
        <p:spPr>
          <a:xfrm>
            <a:off x="809508" y="970579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59" name="Rounded Rectangular Callout 47">
            <a:extLst>
              <a:ext uri="{FF2B5EF4-FFF2-40B4-BE49-F238E27FC236}">
                <a16:creationId xmlns:a16="http://schemas.microsoft.com/office/drawing/2014/main" id="{4942BB85-EABE-4872-89CB-D26E9BEBBFE1}"/>
              </a:ext>
            </a:extLst>
          </p:cNvPr>
          <p:cNvSpPr/>
          <p:nvPr/>
        </p:nvSpPr>
        <p:spPr>
          <a:xfrm>
            <a:off x="2601508" y="2733658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7" name="Rounded Rectangular Callout 47">
            <a:extLst>
              <a:ext uri="{FF2B5EF4-FFF2-40B4-BE49-F238E27FC236}">
                <a16:creationId xmlns:a16="http://schemas.microsoft.com/office/drawing/2014/main" id="{7774CA0A-AD0A-4608-830C-8C0D1F5941DA}"/>
              </a:ext>
            </a:extLst>
          </p:cNvPr>
          <p:cNvSpPr/>
          <p:nvPr/>
        </p:nvSpPr>
        <p:spPr>
          <a:xfrm>
            <a:off x="3895838" y="1618406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8" name="Rounded Rectangular Callout 47">
            <a:extLst>
              <a:ext uri="{FF2B5EF4-FFF2-40B4-BE49-F238E27FC236}">
                <a16:creationId xmlns:a16="http://schemas.microsoft.com/office/drawing/2014/main" id="{B14C3B7F-79DD-4D9B-92BD-385D83F8C963}"/>
              </a:ext>
            </a:extLst>
          </p:cNvPr>
          <p:cNvSpPr/>
          <p:nvPr/>
        </p:nvSpPr>
        <p:spPr>
          <a:xfrm>
            <a:off x="6834814" y="158282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9" name="Rounded Rectangular Callout 47">
            <a:extLst>
              <a:ext uri="{FF2B5EF4-FFF2-40B4-BE49-F238E27FC236}">
                <a16:creationId xmlns:a16="http://schemas.microsoft.com/office/drawing/2014/main" id="{A157855A-8D9E-45FF-AA19-D911FA175E75}"/>
              </a:ext>
            </a:extLst>
          </p:cNvPr>
          <p:cNvSpPr/>
          <p:nvPr/>
        </p:nvSpPr>
        <p:spPr>
          <a:xfrm flipH="1">
            <a:off x="5319111" y="522478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320492A-1A50-4B64-9F78-46528E960185}"/>
              </a:ext>
            </a:extLst>
          </p:cNvPr>
          <p:cNvGrpSpPr/>
          <p:nvPr/>
        </p:nvGrpSpPr>
        <p:grpSpPr>
          <a:xfrm>
            <a:off x="978320" y="1002151"/>
            <a:ext cx="357453" cy="316580"/>
            <a:chOff x="1481943" y="1694572"/>
            <a:chExt cx="3165229" cy="2803300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C7D42816-BB54-47C8-AFBE-D58442CBAF51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594EA13-69BB-4115-8192-361F8434A86B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64363847-02AB-4CAD-B00A-072D1164CDC6}"/>
              </a:ext>
            </a:extLst>
          </p:cNvPr>
          <p:cNvGrpSpPr/>
          <p:nvPr/>
        </p:nvGrpSpPr>
        <p:grpSpPr>
          <a:xfrm>
            <a:off x="4053719" y="2793242"/>
            <a:ext cx="357453" cy="316580"/>
            <a:chOff x="1481943" y="1694572"/>
            <a:chExt cx="3165229" cy="2803300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DCE00810-1E48-4F46-9E56-83BD9F85158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D56F82B-5901-4C7B-8F96-5979ADC808DC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93270945-B100-410B-9A95-677AB9043B98}"/>
              </a:ext>
            </a:extLst>
          </p:cNvPr>
          <p:cNvGrpSpPr/>
          <p:nvPr/>
        </p:nvGrpSpPr>
        <p:grpSpPr>
          <a:xfrm>
            <a:off x="6594538" y="4901085"/>
            <a:ext cx="357453" cy="316580"/>
            <a:chOff x="1481943" y="1694572"/>
            <a:chExt cx="3165229" cy="2803300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14EDCC9E-FCB5-44B7-831E-ADE5493BB26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925453DE-DAC5-4EC9-8968-1E4BA473D239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F314410-CC13-404D-B57A-39F4BB82C6AF}"/>
              </a:ext>
            </a:extLst>
          </p:cNvPr>
          <p:cNvGrpSpPr/>
          <p:nvPr/>
        </p:nvGrpSpPr>
        <p:grpSpPr>
          <a:xfrm>
            <a:off x="6625214" y="2433511"/>
            <a:ext cx="357453" cy="316580"/>
            <a:chOff x="1481943" y="1694572"/>
            <a:chExt cx="3165229" cy="2803300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329E6147-0F97-44BA-B201-3AF9DB1EDFC5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4B527D8-38F0-4DE4-8A81-34CF07BAA84E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2" name="Heart 281">
            <a:extLst>
              <a:ext uri="{FF2B5EF4-FFF2-40B4-BE49-F238E27FC236}">
                <a16:creationId xmlns:a16="http://schemas.microsoft.com/office/drawing/2014/main" id="{F298DFB9-6122-4F54-9BC1-59C9B34E5EA7}"/>
              </a:ext>
            </a:extLst>
          </p:cNvPr>
          <p:cNvSpPr/>
          <p:nvPr/>
        </p:nvSpPr>
        <p:spPr>
          <a:xfrm>
            <a:off x="7038683" y="1683341"/>
            <a:ext cx="240333" cy="240333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Heart 282">
            <a:extLst>
              <a:ext uri="{FF2B5EF4-FFF2-40B4-BE49-F238E27FC236}">
                <a16:creationId xmlns:a16="http://schemas.microsoft.com/office/drawing/2014/main" id="{525ED513-836D-4BD0-AD61-6F937B74679C}"/>
              </a:ext>
            </a:extLst>
          </p:cNvPr>
          <p:cNvSpPr/>
          <p:nvPr/>
        </p:nvSpPr>
        <p:spPr>
          <a:xfrm>
            <a:off x="4765983" y="3832280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Heart 283">
            <a:extLst>
              <a:ext uri="{FF2B5EF4-FFF2-40B4-BE49-F238E27FC236}">
                <a16:creationId xmlns:a16="http://schemas.microsoft.com/office/drawing/2014/main" id="{15AFFFBA-E321-4544-BE57-271A164EB505}"/>
              </a:ext>
            </a:extLst>
          </p:cNvPr>
          <p:cNvSpPr/>
          <p:nvPr/>
        </p:nvSpPr>
        <p:spPr>
          <a:xfrm>
            <a:off x="3619230" y="4790753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Heart 284">
            <a:extLst>
              <a:ext uri="{FF2B5EF4-FFF2-40B4-BE49-F238E27FC236}">
                <a16:creationId xmlns:a16="http://schemas.microsoft.com/office/drawing/2014/main" id="{82D2ED7E-8CA2-4C2F-A1FD-6DB074BB4ED0}"/>
              </a:ext>
            </a:extLst>
          </p:cNvPr>
          <p:cNvSpPr/>
          <p:nvPr/>
        </p:nvSpPr>
        <p:spPr>
          <a:xfrm>
            <a:off x="7259412" y="3493201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ABAF5D79-BC09-4158-8C11-79E80B384239}"/>
              </a:ext>
            </a:extLst>
          </p:cNvPr>
          <p:cNvSpPr/>
          <p:nvPr/>
        </p:nvSpPr>
        <p:spPr>
          <a:xfrm>
            <a:off x="5702151" y="3429000"/>
            <a:ext cx="291493" cy="283433"/>
          </a:xfrm>
          <a:custGeom>
            <a:avLst/>
            <a:gdLst>
              <a:gd name="connsiteX0" fmla="*/ 231486 w 434953"/>
              <a:gd name="connsiteY0" fmla="*/ 27511 h 422926"/>
              <a:gd name="connsiteX1" fmla="*/ 388439 w 434953"/>
              <a:gd name="connsiteY1" fmla="*/ 178936 h 422926"/>
              <a:gd name="connsiteX2" fmla="*/ 278290 w 434953"/>
              <a:gd name="connsiteY2" fmla="*/ 322266 h 422926"/>
              <a:gd name="connsiteX3" fmla="*/ 219466 w 434953"/>
              <a:gd name="connsiteY3" fmla="*/ 283221 h 422926"/>
              <a:gd name="connsiteX4" fmla="*/ 147605 w 434953"/>
              <a:gd name="connsiteY4" fmla="*/ 422902 h 422926"/>
              <a:gd name="connsiteX5" fmla="*/ 178404 w 434953"/>
              <a:gd name="connsiteY5" fmla="*/ 219951 h 422926"/>
              <a:gd name="connsiteX6" fmla="*/ 180329 w 434953"/>
              <a:gd name="connsiteY6" fmla="*/ 153715 h 422926"/>
              <a:gd name="connsiteX7" fmla="*/ 223164 w 434953"/>
              <a:gd name="connsiteY7" fmla="*/ 125534 h 422926"/>
              <a:gd name="connsiteX8" fmla="*/ 251986 w 434953"/>
              <a:gd name="connsiteY8" fmla="*/ 169460 h 422926"/>
              <a:gd name="connsiteX9" fmla="*/ 237728 w 434953"/>
              <a:gd name="connsiteY9" fmla="*/ 230311 h 422926"/>
              <a:gd name="connsiteX10" fmla="*/ 293982 w 434953"/>
              <a:gd name="connsiteY10" fmla="*/ 257457 h 422926"/>
              <a:gd name="connsiteX11" fmla="*/ 336918 w 434953"/>
              <a:gd name="connsiteY11" fmla="*/ 176272 h 422926"/>
              <a:gd name="connsiteX12" fmla="*/ 262691 w 434953"/>
              <a:gd name="connsiteY12" fmla="*/ 82447 h 422926"/>
              <a:gd name="connsiteX13" fmla="*/ 133889 w 434953"/>
              <a:gd name="connsiteY13" fmla="*/ 153318 h 422926"/>
              <a:gd name="connsiteX14" fmla="*/ 146085 w 434953"/>
              <a:gd name="connsiteY14" fmla="*/ 203297 h 422926"/>
              <a:gd name="connsiteX15" fmla="*/ 118682 w 434953"/>
              <a:gd name="connsiteY15" fmla="*/ 257015 h 422926"/>
              <a:gd name="connsiteX16" fmla="*/ 78662 w 434953"/>
              <a:gd name="connsiteY16" fmla="*/ 153614 h 422926"/>
              <a:gd name="connsiteX17" fmla="*/ 231486 w 434953"/>
              <a:gd name="connsiteY17" fmla="*/ 27511 h 422926"/>
              <a:gd name="connsiteX18" fmla="*/ 0 w 434953"/>
              <a:gd name="connsiteY18" fmla="*/ 0 h 422926"/>
              <a:gd name="connsiteX19" fmla="*/ 434953 w 434953"/>
              <a:gd name="connsiteY19" fmla="*/ 0 h 422926"/>
              <a:gd name="connsiteX20" fmla="*/ 434953 w 434953"/>
              <a:gd name="connsiteY20" fmla="*/ 241 h 422926"/>
              <a:gd name="connsiteX21" fmla="*/ 0 w 434953"/>
              <a:gd name="connsiteY21" fmla="*/ 241 h 42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4953" h="422926">
                <a:moveTo>
                  <a:pt x="231486" y="27511"/>
                </a:moveTo>
                <a:cubicBezTo>
                  <a:pt x="341182" y="22054"/>
                  <a:pt x="398612" y="96629"/>
                  <a:pt x="388439" y="178936"/>
                </a:cubicBezTo>
                <a:cubicBezTo>
                  <a:pt x="377401" y="280462"/>
                  <a:pt x="325157" y="315209"/>
                  <a:pt x="278290" y="322266"/>
                </a:cubicBezTo>
                <a:cubicBezTo>
                  <a:pt x="246442" y="325886"/>
                  <a:pt x="232314" y="297517"/>
                  <a:pt x="219466" y="283221"/>
                </a:cubicBezTo>
                <a:cubicBezTo>
                  <a:pt x="198837" y="375879"/>
                  <a:pt x="160091" y="424169"/>
                  <a:pt x="147605" y="422902"/>
                </a:cubicBezTo>
                <a:cubicBezTo>
                  <a:pt x="132043" y="420368"/>
                  <a:pt x="146737" y="315867"/>
                  <a:pt x="178404" y="219951"/>
                </a:cubicBezTo>
                <a:cubicBezTo>
                  <a:pt x="183651" y="204750"/>
                  <a:pt x="168567" y="192806"/>
                  <a:pt x="180329" y="153715"/>
                </a:cubicBezTo>
                <a:cubicBezTo>
                  <a:pt x="185215" y="140142"/>
                  <a:pt x="201450" y="121191"/>
                  <a:pt x="223164" y="125534"/>
                </a:cubicBezTo>
                <a:cubicBezTo>
                  <a:pt x="245240" y="130782"/>
                  <a:pt x="259767" y="146839"/>
                  <a:pt x="251986" y="169460"/>
                </a:cubicBezTo>
                <a:cubicBezTo>
                  <a:pt x="245472" y="195701"/>
                  <a:pt x="243699" y="202985"/>
                  <a:pt x="237728" y="230311"/>
                </a:cubicBezTo>
                <a:cubicBezTo>
                  <a:pt x="234832" y="255286"/>
                  <a:pt x="259420" y="280260"/>
                  <a:pt x="293982" y="257457"/>
                </a:cubicBezTo>
                <a:cubicBezTo>
                  <a:pt x="323296" y="236284"/>
                  <a:pt x="335290" y="194188"/>
                  <a:pt x="336918" y="176272"/>
                </a:cubicBezTo>
                <a:cubicBezTo>
                  <a:pt x="337461" y="141887"/>
                  <a:pt x="325120" y="98916"/>
                  <a:pt x="262691" y="82447"/>
                </a:cubicBezTo>
                <a:cubicBezTo>
                  <a:pt x="197367" y="72132"/>
                  <a:pt x="146556" y="86539"/>
                  <a:pt x="133889" y="153318"/>
                </a:cubicBezTo>
                <a:cubicBezTo>
                  <a:pt x="136575" y="195882"/>
                  <a:pt x="132200" y="181626"/>
                  <a:pt x="146085" y="203297"/>
                </a:cubicBezTo>
                <a:cubicBezTo>
                  <a:pt x="137193" y="215836"/>
                  <a:pt x="126542" y="243960"/>
                  <a:pt x="118682" y="257015"/>
                </a:cubicBezTo>
                <a:cubicBezTo>
                  <a:pt x="88615" y="228531"/>
                  <a:pt x="75224" y="199220"/>
                  <a:pt x="78662" y="153614"/>
                </a:cubicBezTo>
                <a:cubicBezTo>
                  <a:pt x="83412" y="106957"/>
                  <a:pt x="133012" y="29284"/>
                  <a:pt x="231486" y="27511"/>
                </a:cubicBezTo>
                <a:close/>
                <a:moveTo>
                  <a:pt x="0" y="0"/>
                </a:moveTo>
                <a:lnTo>
                  <a:pt x="434953" y="0"/>
                </a:lnTo>
                <a:lnTo>
                  <a:pt x="434953" y="241"/>
                </a:lnTo>
                <a:lnTo>
                  <a:pt x="0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B00FA786-6E58-442D-8F96-085FC1A2C61B}"/>
              </a:ext>
            </a:extLst>
          </p:cNvPr>
          <p:cNvSpPr/>
          <p:nvPr/>
        </p:nvSpPr>
        <p:spPr>
          <a:xfrm>
            <a:off x="4924378" y="4585956"/>
            <a:ext cx="314992" cy="271861"/>
          </a:xfrm>
          <a:custGeom>
            <a:avLst/>
            <a:gdLst>
              <a:gd name="connsiteX0" fmla="*/ 241139 w 366142"/>
              <a:gd name="connsiteY0" fmla="*/ 0 h 316007"/>
              <a:gd name="connsiteX1" fmla="*/ 306633 w 366142"/>
              <a:gd name="connsiteY1" fmla="*/ 31202 h 316007"/>
              <a:gd name="connsiteX2" fmla="*/ 349699 w 366142"/>
              <a:gd name="connsiteY2" fmla="*/ 10558 h 316007"/>
              <a:gd name="connsiteX3" fmla="*/ 325569 w 366142"/>
              <a:gd name="connsiteY3" fmla="*/ 59830 h 316007"/>
              <a:gd name="connsiteX4" fmla="*/ 366142 w 366142"/>
              <a:gd name="connsiteY4" fmla="*/ 52395 h 316007"/>
              <a:gd name="connsiteX5" fmla="*/ 334454 w 366142"/>
              <a:gd name="connsiteY5" fmla="*/ 94697 h 316007"/>
              <a:gd name="connsiteX6" fmla="*/ 316939 w 366142"/>
              <a:gd name="connsiteY6" fmla="*/ 174999 h 316007"/>
              <a:gd name="connsiteX7" fmla="*/ 184305 w 366142"/>
              <a:gd name="connsiteY7" fmla="*/ 311458 h 316007"/>
              <a:gd name="connsiteX8" fmla="*/ 27716 w 366142"/>
              <a:gd name="connsiteY8" fmla="*/ 295316 h 316007"/>
              <a:gd name="connsiteX9" fmla="*/ 0 w 366142"/>
              <a:gd name="connsiteY9" fmla="*/ 281129 h 316007"/>
              <a:gd name="connsiteX10" fmla="*/ 0 w 366142"/>
              <a:gd name="connsiteY10" fmla="*/ 268036 h 316007"/>
              <a:gd name="connsiteX11" fmla="*/ 23178 w 366142"/>
              <a:gd name="connsiteY11" fmla="*/ 266110 h 316007"/>
              <a:gd name="connsiteX12" fmla="*/ 108726 w 366142"/>
              <a:gd name="connsiteY12" fmla="*/ 240807 h 316007"/>
              <a:gd name="connsiteX13" fmla="*/ 20535 w 366142"/>
              <a:gd name="connsiteY13" fmla="*/ 200079 h 316007"/>
              <a:gd name="connsiteX14" fmla="*/ 70653 w 366142"/>
              <a:gd name="connsiteY14" fmla="*/ 194871 h 316007"/>
              <a:gd name="connsiteX15" fmla="*/ 20899 w 366142"/>
              <a:gd name="connsiteY15" fmla="*/ 168840 h 316007"/>
              <a:gd name="connsiteX16" fmla="*/ 0 w 366142"/>
              <a:gd name="connsiteY16" fmla="*/ 146258 h 316007"/>
              <a:gd name="connsiteX17" fmla="*/ 0 w 366142"/>
              <a:gd name="connsiteY17" fmla="*/ 116697 h 316007"/>
              <a:gd name="connsiteX18" fmla="*/ 14104 w 366142"/>
              <a:gd name="connsiteY18" fmla="*/ 121836 h 316007"/>
              <a:gd name="connsiteX19" fmla="*/ 40441 w 366142"/>
              <a:gd name="connsiteY19" fmla="*/ 126434 h 316007"/>
              <a:gd name="connsiteX20" fmla="*/ 20722 w 366142"/>
              <a:gd name="connsiteY20" fmla="*/ 8541 h 316007"/>
              <a:gd name="connsiteX21" fmla="*/ 168525 w 366142"/>
              <a:gd name="connsiteY21" fmla="*/ 104817 h 316007"/>
              <a:gd name="connsiteX22" fmla="*/ 165796 w 366142"/>
              <a:gd name="connsiteY22" fmla="*/ 68430 h 316007"/>
              <a:gd name="connsiteX23" fmla="*/ 241139 w 366142"/>
              <a:gd name="connsiteY23" fmla="*/ 0 h 31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6142" h="316007">
                <a:moveTo>
                  <a:pt x="241139" y="0"/>
                </a:moveTo>
                <a:cubicBezTo>
                  <a:pt x="265040" y="0"/>
                  <a:pt x="292051" y="14516"/>
                  <a:pt x="306633" y="31202"/>
                </a:cubicBezTo>
                <a:cubicBezTo>
                  <a:pt x="327151" y="29858"/>
                  <a:pt x="335397" y="19692"/>
                  <a:pt x="349699" y="10558"/>
                </a:cubicBezTo>
                <a:cubicBezTo>
                  <a:pt x="343170" y="29574"/>
                  <a:pt x="336047" y="54091"/>
                  <a:pt x="325569" y="59830"/>
                </a:cubicBezTo>
                <a:cubicBezTo>
                  <a:pt x="340338" y="61437"/>
                  <a:pt x="353079" y="55334"/>
                  <a:pt x="366142" y="52395"/>
                </a:cubicBezTo>
                <a:cubicBezTo>
                  <a:pt x="361514" y="66282"/>
                  <a:pt x="342655" y="74263"/>
                  <a:pt x="334454" y="94697"/>
                </a:cubicBezTo>
                <a:cubicBezTo>
                  <a:pt x="326254" y="115131"/>
                  <a:pt x="329982" y="126199"/>
                  <a:pt x="316939" y="174999"/>
                </a:cubicBezTo>
                <a:cubicBezTo>
                  <a:pt x="296102" y="242622"/>
                  <a:pt x="276174" y="279635"/>
                  <a:pt x="184305" y="311458"/>
                </a:cubicBezTo>
                <a:cubicBezTo>
                  <a:pt x="152057" y="320905"/>
                  <a:pt x="83508" y="315693"/>
                  <a:pt x="27716" y="295316"/>
                </a:cubicBezTo>
                <a:lnTo>
                  <a:pt x="0" y="281129"/>
                </a:lnTo>
                <a:lnTo>
                  <a:pt x="0" y="268036"/>
                </a:lnTo>
                <a:lnTo>
                  <a:pt x="23178" y="266110"/>
                </a:lnTo>
                <a:cubicBezTo>
                  <a:pt x="63548" y="261698"/>
                  <a:pt x="90116" y="254801"/>
                  <a:pt x="108726" y="240807"/>
                </a:cubicBezTo>
                <a:cubicBezTo>
                  <a:pt x="87700" y="241375"/>
                  <a:pt x="35310" y="244403"/>
                  <a:pt x="20535" y="200079"/>
                </a:cubicBezTo>
                <a:cubicBezTo>
                  <a:pt x="37583" y="203299"/>
                  <a:pt x="59856" y="197334"/>
                  <a:pt x="70653" y="194871"/>
                </a:cubicBezTo>
                <a:cubicBezTo>
                  <a:pt x="57204" y="189662"/>
                  <a:pt x="37595" y="181773"/>
                  <a:pt x="20899" y="168840"/>
                </a:cubicBezTo>
                <a:lnTo>
                  <a:pt x="0" y="146258"/>
                </a:lnTo>
                <a:lnTo>
                  <a:pt x="0" y="116697"/>
                </a:lnTo>
                <a:lnTo>
                  <a:pt x="14104" y="121836"/>
                </a:lnTo>
                <a:cubicBezTo>
                  <a:pt x="23887" y="123910"/>
                  <a:pt x="33812" y="125203"/>
                  <a:pt x="40441" y="126434"/>
                </a:cubicBezTo>
                <a:cubicBezTo>
                  <a:pt x="9945" y="103325"/>
                  <a:pt x="-5039" y="60063"/>
                  <a:pt x="20722" y="8541"/>
                </a:cubicBezTo>
                <a:cubicBezTo>
                  <a:pt x="76047" y="73391"/>
                  <a:pt x="116697" y="97001"/>
                  <a:pt x="168525" y="104817"/>
                </a:cubicBezTo>
                <a:cubicBezTo>
                  <a:pt x="166649" y="98530"/>
                  <a:pt x="164888" y="89662"/>
                  <a:pt x="165796" y="68430"/>
                </a:cubicBezTo>
                <a:cubicBezTo>
                  <a:pt x="166838" y="44047"/>
                  <a:pt x="190944" y="0"/>
                  <a:pt x="2411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298F9FA0-5046-4F2F-94DC-4D6777742079}"/>
              </a:ext>
            </a:extLst>
          </p:cNvPr>
          <p:cNvSpPr>
            <a:spLocks noChangeAspect="1"/>
          </p:cNvSpPr>
          <p:nvPr/>
        </p:nvSpPr>
        <p:spPr>
          <a:xfrm>
            <a:off x="6247142" y="3973546"/>
            <a:ext cx="149845" cy="303216"/>
          </a:xfrm>
          <a:custGeom>
            <a:avLst/>
            <a:gdLst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432915 w 432915"/>
              <a:gd name="connsiteY2" fmla="*/ 455920 h 455920"/>
              <a:gd name="connsiteX3" fmla="*/ 313271 w 432915"/>
              <a:gd name="connsiteY3" fmla="*/ 455920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367184 w 432915"/>
              <a:gd name="connsiteY8" fmla="*/ 6 h 455920"/>
              <a:gd name="connsiteX9" fmla="*/ 399197 w 432915"/>
              <a:gd name="connsiteY9" fmla="*/ 2823 h 455920"/>
              <a:gd name="connsiteX10" fmla="*/ 393797 w 432915"/>
              <a:gd name="connsiteY10" fmla="*/ 69600 h 455920"/>
              <a:gd name="connsiteX11" fmla="*/ 313271 w 432915"/>
              <a:gd name="connsiteY11" fmla="*/ 96177 h 455920"/>
              <a:gd name="connsiteX12" fmla="*/ 313271 w 432915"/>
              <a:gd name="connsiteY12" fmla="*/ 140898 h 455920"/>
              <a:gd name="connsiteX13" fmla="*/ 391059 w 432915"/>
              <a:gd name="connsiteY13" fmla="*/ 140898 h 455920"/>
              <a:gd name="connsiteX14" fmla="*/ 385514 w 432915"/>
              <a:gd name="connsiteY14" fmla="*/ 215050 h 455920"/>
              <a:gd name="connsiteX15" fmla="*/ 313271 w 432915"/>
              <a:gd name="connsiteY15" fmla="*/ 216436 h 455920"/>
              <a:gd name="connsiteX16" fmla="*/ 313271 w 432915"/>
              <a:gd name="connsiteY16" fmla="*/ 455355 h 455920"/>
              <a:gd name="connsiteX17" fmla="*/ 228291 w 432915"/>
              <a:gd name="connsiteY17" fmla="*/ 455355 h 455920"/>
              <a:gd name="connsiteX18" fmla="*/ 228291 w 432915"/>
              <a:gd name="connsiteY18" fmla="*/ 216436 h 455920"/>
              <a:gd name="connsiteX19" fmla="*/ 173888 w 432915"/>
              <a:gd name="connsiteY19" fmla="*/ 216436 h 455920"/>
              <a:gd name="connsiteX20" fmla="*/ 173888 w 432915"/>
              <a:gd name="connsiteY20" fmla="*/ 140898 h 455920"/>
              <a:gd name="connsiteX21" fmla="*/ 228291 w 432915"/>
              <a:gd name="connsiteY21" fmla="*/ 140898 h 455920"/>
              <a:gd name="connsiteX22" fmla="*/ 228291 w 432915"/>
              <a:gd name="connsiteY22" fmla="*/ 90429 h 455920"/>
              <a:gd name="connsiteX23" fmla="*/ 228151 w 432915"/>
              <a:gd name="connsiteY23" fmla="*/ 89940 h 455920"/>
              <a:gd name="connsiteX24" fmla="*/ 324674 w 432915"/>
              <a:gd name="connsiteY24" fmla="*/ 971 h 455920"/>
              <a:gd name="connsiteX25" fmla="*/ 367184 w 432915"/>
              <a:gd name="connsiteY25" fmla="*/ 6 h 455920"/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313271 w 432915"/>
              <a:gd name="connsiteY2" fmla="*/ 455920 h 455920"/>
              <a:gd name="connsiteX3" fmla="*/ 313271 w 432915"/>
              <a:gd name="connsiteY3" fmla="*/ 455355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0 w 432915"/>
              <a:gd name="connsiteY8" fmla="*/ 455355 h 455920"/>
              <a:gd name="connsiteX9" fmla="*/ 367184 w 432915"/>
              <a:gd name="connsiteY9" fmla="*/ 6 h 455920"/>
              <a:gd name="connsiteX10" fmla="*/ 399197 w 432915"/>
              <a:gd name="connsiteY10" fmla="*/ 2823 h 455920"/>
              <a:gd name="connsiteX11" fmla="*/ 393797 w 432915"/>
              <a:gd name="connsiteY11" fmla="*/ 69600 h 455920"/>
              <a:gd name="connsiteX12" fmla="*/ 313271 w 432915"/>
              <a:gd name="connsiteY12" fmla="*/ 96177 h 455920"/>
              <a:gd name="connsiteX13" fmla="*/ 313271 w 432915"/>
              <a:gd name="connsiteY13" fmla="*/ 140898 h 455920"/>
              <a:gd name="connsiteX14" fmla="*/ 391059 w 432915"/>
              <a:gd name="connsiteY14" fmla="*/ 140898 h 455920"/>
              <a:gd name="connsiteX15" fmla="*/ 385514 w 432915"/>
              <a:gd name="connsiteY15" fmla="*/ 215050 h 455920"/>
              <a:gd name="connsiteX16" fmla="*/ 313271 w 432915"/>
              <a:gd name="connsiteY16" fmla="*/ 216436 h 455920"/>
              <a:gd name="connsiteX17" fmla="*/ 313271 w 432915"/>
              <a:gd name="connsiteY17" fmla="*/ 455355 h 455920"/>
              <a:gd name="connsiteX18" fmla="*/ 228291 w 432915"/>
              <a:gd name="connsiteY18" fmla="*/ 455355 h 455920"/>
              <a:gd name="connsiteX19" fmla="*/ 228291 w 432915"/>
              <a:gd name="connsiteY19" fmla="*/ 216436 h 455920"/>
              <a:gd name="connsiteX20" fmla="*/ 173888 w 432915"/>
              <a:gd name="connsiteY20" fmla="*/ 216436 h 455920"/>
              <a:gd name="connsiteX21" fmla="*/ 173888 w 432915"/>
              <a:gd name="connsiteY21" fmla="*/ 140898 h 455920"/>
              <a:gd name="connsiteX22" fmla="*/ 228291 w 432915"/>
              <a:gd name="connsiteY22" fmla="*/ 140898 h 455920"/>
              <a:gd name="connsiteX23" fmla="*/ 228291 w 432915"/>
              <a:gd name="connsiteY23" fmla="*/ 90429 h 455920"/>
              <a:gd name="connsiteX24" fmla="*/ 228151 w 432915"/>
              <a:gd name="connsiteY24" fmla="*/ 89940 h 455920"/>
              <a:gd name="connsiteX25" fmla="*/ 324674 w 432915"/>
              <a:gd name="connsiteY25" fmla="*/ 971 h 455920"/>
              <a:gd name="connsiteX26" fmla="*/ 367184 w 432915"/>
              <a:gd name="connsiteY26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355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0 w 399197"/>
              <a:gd name="connsiteY7" fmla="*/ 455355 h 455920"/>
              <a:gd name="connsiteX8" fmla="*/ 367184 w 399197"/>
              <a:gd name="connsiteY8" fmla="*/ 6 h 455920"/>
              <a:gd name="connsiteX9" fmla="*/ 399197 w 399197"/>
              <a:gd name="connsiteY9" fmla="*/ 2823 h 455920"/>
              <a:gd name="connsiteX10" fmla="*/ 393797 w 399197"/>
              <a:gd name="connsiteY10" fmla="*/ 69600 h 455920"/>
              <a:gd name="connsiteX11" fmla="*/ 313271 w 399197"/>
              <a:gd name="connsiteY11" fmla="*/ 96177 h 455920"/>
              <a:gd name="connsiteX12" fmla="*/ 313271 w 399197"/>
              <a:gd name="connsiteY12" fmla="*/ 140898 h 455920"/>
              <a:gd name="connsiteX13" fmla="*/ 391059 w 399197"/>
              <a:gd name="connsiteY13" fmla="*/ 140898 h 455920"/>
              <a:gd name="connsiteX14" fmla="*/ 385514 w 399197"/>
              <a:gd name="connsiteY14" fmla="*/ 215050 h 455920"/>
              <a:gd name="connsiteX15" fmla="*/ 313271 w 399197"/>
              <a:gd name="connsiteY15" fmla="*/ 216436 h 455920"/>
              <a:gd name="connsiteX16" fmla="*/ 313271 w 399197"/>
              <a:gd name="connsiteY16" fmla="*/ 455355 h 455920"/>
              <a:gd name="connsiteX17" fmla="*/ 228291 w 399197"/>
              <a:gd name="connsiteY17" fmla="*/ 455355 h 455920"/>
              <a:gd name="connsiteX18" fmla="*/ 228291 w 399197"/>
              <a:gd name="connsiteY18" fmla="*/ 216436 h 455920"/>
              <a:gd name="connsiteX19" fmla="*/ 173888 w 399197"/>
              <a:gd name="connsiteY19" fmla="*/ 216436 h 455920"/>
              <a:gd name="connsiteX20" fmla="*/ 173888 w 399197"/>
              <a:gd name="connsiteY20" fmla="*/ 140898 h 455920"/>
              <a:gd name="connsiteX21" fmla="*/ 228291 w 399197"/>
              <a:gd name="connsiteY21" fmla="*/ 140898 h 455920"/>
              <a:gd name="connsiteX22" fmla="*/ 228291 w 399197"/>
              <a:gd name="connsiteY22" fmla="*/ 90429 h 455920"/>
              <a:gd name="connsiteX23" fmla="*/ 228151 w 399197"/>
              <a:gd name="connsiteY23" fmla="*/ 89940 h 455920"/>
              <a:gd name="connsiteX24" fmla="*/ 324674 w 399197"/>
              <a:gd name="connsiteY24" fmla="*/ 971 h 455920"/>
              <a:gd name="connsiteX25" fmla="*/ 367184 w 399197"/>
              <a:gd name="connsiteY25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920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367184 w 399197"/>
              <a:gd name="connsiteY7" fmla="*/ 6 h 455920"/>
              <a:gd name="connsiteX8" fmla="*/ 399197 w 399197"/>
              <a:gd name="connsiteY8" fmla="*/ 2823 h 455920"/>
              <a:gd name="connsiteX9" fmla="*/ 393797 w 399197"/>
              <a:gd name="connsiteY9" fmla="*/ 69600 h 455920"/>
              <a:gd name="connsiteX10" fmla="*/ 313271 w 399197"/>
              <a:gd name="connsiteY10" fmla="*/ 96177 h 455920"/>
              <a:gd name="connsiteX11" fmla="*/ 313271 w 399197"/>
              <a:gd name="connsiteY11" fmla="*/ 140898 h 455920"/>
              <a:gd name="connsiteX12" fmla="*/ 391059 w 399197"/>
              <a:gd name="connsiteY12" fmla="*/ 140898 h 455920"/>
              <a:gd name="connsiteX13" fmla="*/ 385514 w 399197"/>
              <a:gd name="connsiteY13" fmla="*/ 215050 h 455920"/>
              <a:gd name="connsiteX14" fmla="*/ 313271 w 399197"/>
              <a:gd name="connsiteY14" fmla="*/ 216436 h 455920"/>
              <a:gd name="connsiteX15" fmla="*/ 313271 w 399197"/>
              <a:gd name="connsiteY15" fmla="*/ 455355 h 455920"/>
              <a:gd name="connsiteX16" fmla="*/ 228291 w 399197"/>
              <a:gd name="connsiteY16" fmla="*/ 455355 h 455920"/>
              <a:gd name="connsiteX17" fmla="*/ 228291 w 399197"/>
              <a:gd name="connsiteY17" fmla="*/ 216436 h 455920"/>
              <a:gd name="connsiteX18" fmla="*/ 173888 w 399197"/>
              <a:gd name="connsiteY18" fmla="*/ 216436 h 455920"/>
              <a:gd name="connsiteX19" fmla="*/ 173888 w 399197"/>
              <a:gd name="connsiteY19" fmla="*/ 140898 h 455920"/>
              <a:gd name="connsiteX20" fmla="*/ 228291 w 399197"/>
              <a:gd name="connsiteY20" fmla="*/ 140898 h 455920"/>
              <a:gd name="connsiteX21" fmla="*/ 228291 w 399197"/>
              <a:gd name="connsiteY21" fmla="*/ 90429 h 455920"/>
              <a:gd name="connsiteX22" fmla="*/ 228151 w 399197"/>
              <a:gd name="connsiteY22" fmla="*/ 89940 h 455920"/>
              <a:gd name="connsiteX23" fmla="*/ 324674 w 399197"/>
              <a:gd name="connsiteY23" fmla="*/ 971 h 455920"/>
              <a:gd name="connsiteX24" fmla="*/ 367184 w 399197"/>
              <a:gd name="connsiteY24" fmla="*/ 6 h 455920"/>
              <a:gd name="connsiteX0" fmla="*/ 139383 w 225309"/>
              <a:gd name="connsiteY0" fmla="*/ 455355 h 455920"/>
              <a:gd name="connsiteX1" fmla="*/ 139383 w 225309"/>
              <a:gd name="connsiteY1" fmla="*/ 455920 h 455920"/>
              <a:gd name="connsiteX2" fmla="*/ 139383 w 225309"/>
              <a:gd name="connsiteY2" fmla="*/ 455355 h 455920"/>
              <a:gd name="connsiteX3" fmla="*/ 54403 w 225309"/>
              <a:gd name="connsiteY3" fmla="*/ 455920 h 455920"/>
              <a:gd name="connsiteX4" fmla="*/ 54403 w 225309"/>
              <a:gd name="connsiteY4" fmla="*/ 455355 h 455920"/>
              <a:gd name="connsiteX5" fmla="*/ 54403 w 225309"/>
              <a:gd name="connsiteY5" fmla="*/ 455920 h 455920"/>
              <a:gd name="connsiteX6" fmla="*/ 193296 w 225309"/>
              <a:gd name="connsiteY6" fmla="*/ 6 h 455920"/>
              <a:gd name="connsiteX7" fmla="*/ 225309 w 225309"/>
              <a:gd name="connsiteY7" fmla="*/ 2823 h 455920"/>
              <a:gd name="connsiteX8" fmla="*/ 219909 w 225309"/>
              <a:gd name="connsiteY8" fmla="*/ 69600 h 455920"/>
              <a:gd name="connsiteX9" fmla="*/ 139383 w 225309"/>
              <a:gd name="connsiteY9" fmla="*/ 96177 h 455920"/>
              <a:gd name="connsiteX10" fmla="*/ 139383 w 225309"/>
              <a:gd name="connsiteY10" fmla="*/ 140898 h 455920"/>
              <a:gd name="connsiteX11" fmla="*/ 217171 w 225309"/>
              <a:gd name="connsiteY11" fmla="*/ 140898 h 455920"/>
              <a:gd name="connsiteX12" fmla="*/ 211626 w 225309"/>
              <a:gd name="connsiteY12" fmla="*/ 215050 h 455920"/>
              <a:gd name="connsiteX13" fmla="*/ 139383 w 225309"/>
              <a:gd name="connsiteY13" fmla="*/ 216436 h 455920"/>
              <a:gd name="connsiteX14" fmla="*/ 139383 w 225309"/>
              <a:gd name="connsiteY14" fmla="*/ 455355 h 455920"/>
              <a:gd name="connsiteX15" fmla="*/ 54403 w 225309"/>
              <a:gd name="connsiteY15" fmla="*/ 455355 h 455920"/>
              <a:gd name="connsiteX16" fmla="*/ 54403 w 225309"/>
              <a:gd name="connsiteY16" fmla="*/ 216436 h 455920"/>
              <a:gd name="connsiteX17" fmla="*/ 0 w 225309"/>
              <a:gd name="connsiteY17" fmla="*/ 216436 h 455920"/>
              <a:gd name="connsiteX18" fmla="*/ 0 w 225309"/>
              <a:gd name="connsiteY18" fmla="*/ 140898 h 455920"/>
              <a:gd name="connsiteX19" fmla="*/ 54403 w 225309"/>
              <a:gd name="connsiteY19" fmla="*/ 140898 h 455920"/>
              <a:gd name="connsiteX20" fmla="*/ 54403 w 225309"/>
              <a:gd name="connsiteY20" fmla="*/ 90429 h 455920"/>
              <a:gd name="connsiteX21" fmla="*/ 54263 w 225309"/>
              <a:gd name="connsiteY21" fmla="*/ 89940 h 455920"/>
              <a:gd name="connsiteX22" fmla="*/ 150786 w 225309"/>
              <a:gd name="connsiteY22" fmla="*/ 971 h 455920"/>
              <a:gd name="connsiteX23" fmla="*/ 193296 w 225309"/>
              <a:gd name="connsiteY23" fmla="*/ 6 h 45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5309" h="455920">
                <a:moveTo>
                  <a:pt x="139383" y="455355"/>
                </a:moveTo>
                <a:lnTo>
                  <a:pt x="139383" y="455920"/>
                </a:lnTo>
                <a:lnTo>
                  <a:pt x="139383" y="455355"/>
                </a:lnTo>
                <a:close/>
                <a:moveTo>
                  <a:pt x="54403" y="455920"/>
                </a:moveTo>
                <a:lnTo>
                  <a:pt x="54403" y="455355"/>
                </a:lnTo>
                <a:lnTo>
                  <a:pt x="54403" y="455920"/>
                </a:lnTo>
                <a:close/>
                <a:moveTo>
                  <a:pt x="193296" y="6"/>
                </a:moveTo>
                <a:cubicBezTo>
                  <a:pt x="204595" y="73"/>
                  <a:pt x="214144" y="770"/>
                  <a:pt x="225309" y="2823"/>
                </a:cubicBezTo>
                <a:cubicBezTo>
                  <a:pt x="225271" y="27274"/>
                  <a:pt x="222913" y="50194"/>
                  <a:pt x="219909" y="69600"/>
                </a:cubicBezTo>
                <a:cubicBezTo>
                  <a:pt x="188141" y="67117"/>
                  <a:pt x="138250" y="66776"/>
                  <a:pt x="139383" y="96177"/>
                </a:cubicBezTo>
                <a:lnTo>
                  <a:pt x="139383" y="140898"/>
                </a:lnTo>
                <a:lnTo>
                  <a:pt x="217171" y="140898"/>
                </a:lnTo>
                <a:lnTo>
                  <a:pt x="211626" y="215050"/>
                </a:lnTo>
                <a:lnTo>
                  <a:pt x="139383" y="216436"/>
                </a:lnTo>
                <a:lnTo>
                  <a:pt x="139383" y="455355"/>
                </a:lnTo>
                <a:lnTo>
                  <a:pt x="54403" y="455355"/>
                </a:lnTo>
                <a:lnTo>
                  <a:pt x="54403" y="216436"/>
                </a:lnTo>
                <a:lnTo>
                  <a:pt x="0" y="216436"/>
                </a:lnTo>
                <a:lnTo>
                  <a:pt x="0" y="140898"/>
                </a:lnTo>
                <a:lnTo>
                  <a:pt x="54403" y="140898"/>
                </a:lnTo>
                <a:lnTo>
                  <a:pt x="54403" y="90429"/>
                </a:lnTo>
                <a:cubicBezTo>
                  <a:pt x="54356" y="90266"/>
                  <a:pt x="54310" y="90103"/>
                  <a:pt x="54263" y="89940"/>
                </a:cubicBezTo>
                <a:cubicBezTo>
                  <a:pt x="54393" y="21715"/>
                  <a:pt x="104084" y="2174"/>
                  <a:pt x="150786" y="971"/>
                </a:cubicBezTo>
                <a:cubicBezTo>
                  <a:pt x="168948" y="503"/>
                  <a:pt x="181997" y="-60"/>
                  <a:pt x="193296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86490241-63D7-43CB-AFEA-86C2E2C5D593}"/>
              </a:ext>
            </a:extLst>
          </p:cNvPr>
          <p:cNvSpPr>
            <a:spLocks noChangeAspect="1"/>
          </p:cNvSpPr>
          <p:nvPr/>
        </p:nvSpPr>
        <p:spPr>
          <a:xfrm>
            <a:off x="2352516" y="3592851"/>
            <a:ext cx="272870" cy="264036"/>
          </a:xfrm>
          <a:custGeom>
            <a:avLst/>
            <a:gdLst>
              <a:gd name="connsiteX0" fmla="*/ 0 w 381434"/>
              <a:gd name="connsiteY0" fmla="*/ 119703 h 369085"/>
              <a:gd name="connsiteX1" fmla="*/ 86044 w 381434"/>
              <a:gd name="connsiteY1" fmla="*/ 119703 h 369085"/>
              <a:gd name="connsiteX2" fmla="*/ 86044 w 381434"/>
              <a:gd name="connsiteY2" fmla="*/ 369085 h 369085"/>
              <a:gd name="connsiteX3" fmla="*/ 0 w 381434"/>
              <a:gd name="connsiteY3" fmla="*/ 369085 h 369085"/>
              <a:gd name="connsiteX4" fmla="*/ 292017 w 381434"/>
              <a:gd name="connsiteY4" fmla="*/ 114642 h 369085"/>
              <a:gd name="connsiteX5" fmla="*/ 313054 w 381434"/>
              <a:gd name="connsiteY5" fmla="*/ 115239 h 369085"/>
              <a:gd name="connsiteX6" fmla="*/ 381408 w 381434"/>
              <a:gd name="connsiteY6" fmla="*/ 205099 h 369085"/>
              <a:gd name="connsiteX7" fmla="*/ 380450 w 381434"/>
              <a:gd name="connsiteY7" fmla="*/ 369085 h 369085"/>
              <a:gd name="connsiteX8" fmla="*/ 290799 w 381434"/>
              <a:gd name="connsiteY8" fmla="*/ 369085 h 369085"/>
              <a:gd name="connsiteX9" fmla="*/ 289999 w 381434"/>
              <a:gd name="connsiteY9" fmla="*/ 206524 h 369085"/>
              <a:gd name="connsiteX10" fmla="*/ 215597 w 381434"/>
              <a:gd name="connsiteY10" fmla="*/ 198936 h 369085"/>
              <a:gd name="connsiteX11" fmla="*/ 215597 w 381434"/>
              <a:gd name="connsiteY11" fmla="*/ 368810 h 369085"/>
              <a:gd name="connsiteX12" fmla="*/ 125945 w 381434"/>
              <a:gd name="connsiteY12" fmla="*/ 368810 h 369085"/>
              <a:gd name="connsiteX13" fmla="*/ 125945 w 381434"/>
              <a:gd name="connsiteY13" fmla="*/ 119428 h 369085"/>
              <a:gd name="connsiteX14" fmla="*/ 215597 w 381434"/>
              <a:gd name="connsiteY14" fmla="*/ 119428 h 369085"/>
              <a:gd name="connsiteX15" fmla="*/ 215597 w 381434"/>
              <a:gd name="connsiteY15" fmla="*/ 140603 h 369085"/>
              <a:gd name="connsiteX16" fmla="*/ 292017 w 381434"/>
              <a:gd name="connsiteY16" fmla="*/ 114642 h 369085"/>
              <a:gd name="connsiteX17" fmla="*/ 41218 w 381434"/>
              <a:gd name="connsiteY17" fmla="*/ 0 h 369085"/>
              <a:gd name="connsiteX18" fmla="*/ 86044 w 381434"/>
              <a:gd name="connsiteY18" fmla="*/ 44825 h 369085"/>
              <a:gd name="connsiteX19" fmla="*/ 41218 w 381434"/>
              <a:gd name="connsiteY19" fmla="*/ 89651 h 369085"/>
              <a:gd name="connsiteX20" fmla="*/ 9522 w 381434"/>
              <a:gd name="connsiteY20" fmla="*/ 76522 h 369085"/>
              <a:gd name="connsiteX21" fmla="*/ 0 w 381434"/>
              <a:gd name="connsiteY21" fmla="*/ 62399 h 369085"/>
              <a:gd name="connsiteX22" fmla="*/ 0 w 381434"/>
              <a:gd name="connsiteY22" fmla="*/ 27252 h 369085"/>
              <a:gd name="connsiteX23" fmla="*/ 9522 w 381434"/>
              <a:gd name="connsiteY23" fmla="*/ 13129 h 369085"/>
              <a:gd name="connsiteX24" fmla="*/ 41218 w 381434"/>
              <a:gd name="connsiteY24" fmla="*/ 0 h 36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1434" h="369085">
                <a:moveTo>
                  <a:pt x="0" y="119703"/>
                </a:moveTo>
                <a:lnTo>
                  <a:pt x="86044" y="119703"/>
                </a:lnTo>
                <a:lnTo>
                  <a:pt x="86044" y="369085"/>
                </a:lnTo>
                <a:lnTo>
                  <a:pt x="0" y="369085"/>
                </a:lnTo>
                <a:close/>
                <a:moveTo>
                  <a:pt x="292017" y="114642"/>
                </a:moveTo>
                <a:cubicBezTo>
                  <a:pt x="298391" y="114580"/>
                  <a:pt x="305367" y="114772"/>
                  <a:pt x="313054" y="115239"/>
                </a:cubicBezTo>
                <a:cubicBezTo>
                  <a:pt x="367740" y="118635"/>
                  <a:pt x="382137" y="179381"/>
                  <a:pt x="381408" y="205099"/>
                </a:cubicBezTo>
                <a:cubicBezTo>
                  <a:pt x="381089" y="259761"/>
                  <a:pt x="380769" y="314423"/>
                  <a:pt x="380450" y="369085"/>
                </a:cubicBezTo>
                <a:lnTo>
                  <a:pt x="290799" y="369085"/>
                </a:lnTo>
                <a:lnTo>
                  <a:pt x="289999" y="206524"/>
                </a:lnTo>
                <a:cubicBezTo>
                  <a:pt x="289316" y="178831"/>
                  <a:pt x="232622" y="162576"/>
                  <a:pt x="215597" y="198936"/>
                </a:cubicBezTo>
                <a:lnTo>
                  <a:pt x="215597" y="368810"/>
                </a:lnTo>
                <a:lnTo>
                  <a:pt x="125945" y="368810"/>
                </a:lnTo>
                <a:lnTo>
                  <a:pt x="125945" y="119428"/>
                </a:lnTo>
                <a:lnTo>
                  <a:pt x="215597" y="119428"/>
                </a:lnTo>
                <a:lnTo>
                  <a:pt x="215597" y="140603"/>
                </a:lnTo>
                <a:cubicBezTo>
                  <a:pt x="235661" y="125417"/>
                  <a:pt x="251992" y="115029"/>
                  <a:pt x="292017" y="114642"/>
                </a:cubicBezTo>
                <a:close/>
                <a:moveTo>
                  <a:pt x="41218" y="0"/>
                </a:moveTo>
                <a:cubicBezTo>
                  <a:pt x="65975" y="0"/>
                  <a:pt x="86044" y="20069"/>
                  <a:pt x="86044" y="44825"/>
                </a:cubicBezTo>
                <a:cubicBezTo>
                  <a:pt x="86044" y="69582"/>
                  <a:pt x="65975" y="89651"/>
                  <a:pt x="41218" y="89651"/>
                </a:cubicBezTo>
                <a:cubicBezTo>
                  <a:pt x="28840" y="89651"/>
                  <a:pt x="17634" y="84634"/>
                  <a:pt x="9522" y="76522"/>
                </a:cubicBezTo>
                <a:lnTo>
                  <a:pt x="0" y="62399"/>
                </a:lnTo>
                <a:lnTo>
                  <a:pt x="0" y="27252"/>
                </a:lnTo>
                <a:lnTo>
                  <a:pt x="9522" y="13129"/>
                </a:lnTo>
                <a:cubicBezTo>
                  <a:pt x="17634" y="5017"/>
                  <a:pt x="28840" y="0"/>
                  <a:pt x="41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F34C9EE-2319-4435-B077-B10808462FA8}"/>
              </a:ext>
            </a:extLst>
          </p:cNvPr>
          <p:cNvSpPr/>
          <p:nvPr/>
        </p:nvSpPr>
        <p:spPr>
          <a:xfrm>
            <a:off x="5267645" y="1717582"/>
            <a:ext cx="299575" cy="297454"/>
          </a:xfrm>
          <a:custGeom>
            <a:avLst/>
            <a:gdLst>
              <a:gd name="connsiteX0" fmla="*/ 249204 w 299575"/>
              <a:gd name="connsiteY0" fmla="*/ 123541 h 297454"/>
              <a:gd name="connsiteX1" fmla="*/ 241250 w 299575"/>
              <a:gd name="connsiteY1" fmla="*/ 136266 h 297454"/>
              <a:gd name="connsiteX2" fmla="*/ 229055 w 299575"/>
              <a:gd name="connsiteY2" fmla="*/ 198302 h 297454"/>
              <a:gd name="connsiteX3" fmla="*/ 116648 w 299575"/>
              <a:gd name="connsiteY3" fmla="*/ 234888 h 297454"/>
              <a:gd name="connsiteX4" fmla="*/ 59914 w 299575"/>
              <a:gd name="connsiteY4" fmla="*/ 135736 h 297454"/>
              <a:gd name="connsiteX5" fmla="*/ 58324 w 299575"/>
              <a:gd name="connsiteY5" fmla="*/ 125662 h 297454"/>
              <a:gd name="connsiteX6" fmla="*/ 36585 w 299575"/>
              <a:gd name="connsiteY6" fmla="*/ 125131 h 297454"/>
              <a:gd name="connsiteX7" fmla="*/ 31813 w 299575"/>
              <a:gd name="connsiteY7" fmla="*/ 137857 h 297454"/>
              <a:gd name="connsiteX8" fmla="*/ 31813 w 299575"/>
              <a:gd name="connsiteY8" fmla="*/ 247082 h 297454"/>
              <a:gd name="connsiteX9" fmla="*/ 51961 w 299575"/>
              <a:gd name="connsiteY9" fmla="*/ 266701 h 297454"/>
              <a:gd name="connsiteX10" fmla="*/ 150052 w 299575"/>
              <a:gd name="connsiteY10" fmla="*/ 266701 h 297454"/>
              <a:gd name="connsiteX11" fmla="*/ 250794 w 299575"/>
              <a:gd name="connsiteY11" fmla="*/ 266701 h 297454"/>
              <a:gd name="connsiteX12" fmla="*/ 269352 w 299575"/>
              <a:gd name="connsiteY12" fmla="*/ 250264 h 297454"/>
              <a:gd name="connsiteX13" fmla="*/ 269352 w 299575"/>
              <a:gd name="connsiteY13" fmla="*/ 134675 h 297454"/>
              <a:gd name="connsiteX14" fmla="*/ 261863 w 299575"/>
              <a:gd name="connsiteY14" fmla="*/ 123541 h 297454"/>
              <a:gd name="connsiteX15" fmla="*/ 249204 w 299575"/>
              <a:gd name="connsiteY15" fmla="*/ 123541 h 297454"/>
              <a:gd name="connsiteX16" fmla="*/ 151642 w 299575"/>
              <a:gd name="connsiteY16" fmla="*/ 88016 h 297454"/>
              <a:gd name="connsiteX17" fmla="*/ 89076 w 299575"/>
              <a:gd name="connsiteY17" fmla="*/ 147931 h 297454"/>
              <a:gd name="connsiteX18" fmla="*/ 150582 w 299575"/>
              <a:gd name="connsiteY18" fmla="*/ 208377 h 297454"/>
              <a:gd name="connsiteX19" fmla="*/ 212088 w 299575"/>
              <a:gd name="connsiteY19" fmla="*/ 148461 h 297454"/>
              <a:gd name="connsiteX20" fmla="*/ 151642 w 299575"/>
              <a:gd name="connsiteY20" fmla="*/ 88016 h 297454"/>
              <a:gd name="connsiteX21" fmla="*/ 234357 w 299575"/>
              <a:gd name="connsiteY21" fmla="*/ 29162 h 297454"/>
              <a:gd name="connsiteX22" fmla="*/ 203605 w 299575"/>
              <a:gd name="connsiteY22" fmla="*/ 60444 h 297454"/>
              <a:gd name="connsiteX23" fmla="*/ 235948 w 299575"/>
              <a:gd name="connsiteY23" fmla="*/ 92258 h 297454"/>
              <a:gd name="connsiteX24" fmla="*/ 268822 w 299575"/>
              <a:gd name="connsiteY24" fmla="*/ 59914 h 297454"/>
              <a:gd name="connsiteX25" fmla="*/ 268822 w 299575"/>
              <a:gd name="connsiteY25" fmla="*/ 53552 h 297454"/>
              <a:gd name="connsiteX26" fmla="*/ 245492 w 299575"/>
              <a:gd name="connsiteY26" fmla="*/ 29162 h 297454"/>
              <a:gd name="connsiteX27" fmla="*/ 234357 w 299575"/>
              <a:gd name="connsiteY27" fmla="*/ 29162 h 297454"/>
              <a:gd name="connsiteX28" fmla="*/ 41887 w 299575"/>
              <a:gd name="connsiteY28" fmla="*/ 0 h 297454"/>
              <a:gd name="connsiteX29" fmla="*/ 258217 w 299575"/>
              <a:gd name="connsiteY29" fmla="*/ 0 h 297454"/>
              <a:gd name="connsiteX30" fmla="*/ 299575 w 299575"/>
              <a:gd name="connsiteY30" fmla="*/ 41887 h 297454"/>
              <a:gd name="connsiteX31" fmla="*/ 299575 w 299575"/>
              <a:gd name="connsiteY31" fmla="*/ 255567 h 297454"/>
              <a:gd name="connsiteX32" fmla="*/ 257687 w 299575"/>
              <a:gd name="connsiteY32" fmla="*/ 297454 h 297454"/>
              <a:gd name="connsiteX33" fmla="*/ 149522 w 299575"/>
              <a:gd name="connsiteY33" fmla="*/ 297454 h 297454"/>
              <a:gd name="connsiteX34" fmla="*/ 41357 w 299575"/>
              <a:gd name="connsiteY34" fmla="*/ 297454 h 297454"/>
              <a:gd name="connsiteX35" fmla="*/ 0 w 299575"/>
              <a:gd name="connsiteY35" fmla="*/ 256096 h 297454"/>
              <a:gd name="connsiteX36" fmla="*/ 0 w 299575"/>
              <a:gd name="connsiteY36" fmla="*/ 41357 h 297454"/>
              <a:gd name="connsiteX37" fmla="*/ 41887 w 299575"/>
              <a:gd name="connsiteY37" fmla="*/ 0 h 29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9575" h="297454">
                <a:moveTo>
                  <a:pt x="249204" y="123541"/>
                </a:moveTo>
                <a:cubicBezTo>
                  <a:pt x="240190" y="123011"/>
                  <a:pt x="239659" y="128843"/>
                  <a:pt x="241250" y="136266"/>
                </a:cubicBezTo>
                <a:cubicBezTo>
                  <a:pt x="245492" y="158536"/>
                  <a:pt x="240720" y="179214"/>
                  <a:pt x="229055" y="198302"/>
                </a:cubicBezTo>
                <a:cubicBezTo>
                  <a:pt x="206255" y="234888"/>
                  <a:pt x="158536" y="250264"/>
                  <a:pt x="116648" y="234888"/>
                </a:cubicBezTo>
                <a:cubicBezTo>
                  <a:pt x="83774" y="222692"/>
                  <a:pt x="50901" y="185577"/>
                  <a:pt x="59914" y="135736"/>
                </a:cubicBezTo>
                <a:cubicBezTo>
                  <a:pt x="60444" y="132555"/>
                  <a:pt x="62565" y="127252"/>
                  <a:pt x="58324" y="125662"/>
                </a:cubicBezTo>
                <a:cubicBezTo>
                  <a:pt x="51431" y="122481"/>
                  <a:pt x="43477" y="123541"/>
                  <a:pt x="36585" y="125131"/>
                </a:cubicBezTo>
                <a:cubicBezTo>
                  <a:pt x="30222" y="126722"/>
                  <a:pt x="31813" y="133085"/>
                  <a:pt x="31813" y="137857"/>
                </a:cubicBezTo>
                <a:cubicBezTo>
                  <a:pt x="31813" y="174442"/>
                  <a:pt x="31813" y="210497"/>
                  <a:pt x="31813" y="247082"/>
                </a:cubicBezTo>
                <a:cubicBezTo>
                  <a:pt x="31813" y="262989"/>
                  <a:pt x="35524" y="266701"/>
                  <a:pt x="51961" y="266701"/>
                </a:cubicBezTo>
                <a:cubicBezTo>
                  <a:pt x="84835" y="266701"/>
                  <a:pt x="117178" y="266701"/>
                  <a:pt x="150052" y="266701"/>
                </a:cubicBezTo>
                <a:cubicBezTo>
                  <a:pt x="183456" y="266701"/>
                  <a:pt x="217390" y="266701"/>
                  <a:pt x="250794" y="266701"/>
                </a:cubicBezTo>
                <a:cubicBezTo>
                  <a:pt x="262459" y="266701"/>
                  <a:pt x="269352" y="261929"/>
                  <a:pt x="269352" y="250264"/>
                </a:cubicBezTo>
                <a:cubicBezTo>
                  <a:pt x="269352" y="211558"/>
                  <a:pt x="269352" y="173382"/>
                  <a:pt x="269352" y="134675"/>
                </a:cubicBezTo>
                <a:cubicBezTo>
                  <a:pt x="268822" y="126987"/>
                  <a:pt x="265773" y="124337"/>
                  <a:pt x="261863" y="123541"/>
                </a:cubicBezTo>
                <a:cubicBezTo>
                  <a:pt x="257952" y="122746"/>
                  <a:pt x="253180" y="123806"/>
                  <a:pt x="249204" y="123541"/>
                </a:cubicBezTo>
                <a:close/>
                <a:moveTo>
                  <a:pt x="151642" y="88016"/>
                </a:moveTo>
                <a:cubicBezTo>
                  <a:pt x="116648" y="87486"/>
                  <a:pt x="89076" y="113997"/>
                  <a:pt x="89076" y="147931"/>
                </a:cubicBezTo>
                <a:cubicBezTo>
                  <a:pt x="89076" y="180805"/>
                  <a:pt x="117178" y="208377"/>
                  <a:pt x="150582" y="208377"/>
                </a:cubicBezTo>
                <a:cubicBezTo>
                  <a:pt x="183986" y="208377"/>
                  <a:pt x="212088" y="181335"/>
                  <a:pt x="212088" y="148461"/>
                </a:cubicBezTo>
                <a:cubicBezTo>
                  <a:pt x="212088" y="115058"/>
                  <a:pt x="185577" y="88546"/>
                  <a:pt x="151642" y="88016"/>
                </a:cubicBezTo>
                <a:close/>
                <a:moveTo>
                  <a:pt x="234357" y="29162"/>
                </a:moveTo>
                <a:cubicBezTo>
                  <a:pt x="207846" y="29162"/>
                  <a:pt x="204135" y="32873"/>
                  <a:pt x="203605" y="60444"/>
                </a:cubicBezTo>
                <a:cubicBezTo>
                  <a:pt x="203605" y="90137"/>
                  <a:pt x="205195" y="92258"/>
                  <a:pt x="235948" y="92258"/>
                </a:cubicBezTo>
                <a:cubicBezTo>
                  <a:pt x="267762" y="92258"/>
                  <a:pt x="268822" y="91197"/>
                  <a:pt x="268822" y="59914"/>
                </a:cubicBezTo>
                <a:cubicBezTo>
                  <a:pt x="268822" y="57794"/>
                  <a:pt x="268822" y="55673"/>
                  <a:pt x="268822" y="53552"/>
                </a:cubicBezTo>
                <a:cubicBezTo>
                  <a:pt x="268822" y="35524"/>
                  <a:pt x="263519" y="29692"/>
                  <a:pt x="245492" y="29162"/>
                </a:cubicBezTo>
                <a:cubicBezTo>
                  <a:pt x="241781" y="29162"/>
                  <a:pt x="238069" y="29162"/>
                  <a:pt x="234357" y="29162"/>
                </a:cubicBezTo>
                <a:close/>
                <a:moveTo>
                  <a:pt x="41887" y="0"/>
                </a:moveTo>
                <a:cubicBezTo>
                  <a:pt x="113998" y="0"/>
                  <a:pt x="186108" y="0"/>
                  <a:pt x="258217" y="0"/>
                </a:cubicBezTo>
                <a:cubicBezTo>
                  <a:pt x="284728" y="0"/>
                  <a:pt x="299575" y="14846"/>
                  <a:pt x="299575" y="41887"/>
                </a:cubicBezTo>
                <a:cubicBezTo>
                  <a:pt x="299575" y="112937"/>
                  <a:pt x="299575" y="184517"/>
                  <a:pt x="299575" y="255567"/>
                </a:cubicBezTo>
                <a:cubicBezTo>
                  <a:pt x="299575" y="283138"/>
                  <a:pt x="285789" y="297454"/>
                  <a:pt x="257687" y="297454"/>
                </a:cubicBezTo>
                <a:cubicBezTo>
                  <a:pt x="221632" y="297454"/>
                  <a:pt x="185577" y="297454"/>
                  <a:pt x="149522" y="297454"/>
                </a:cubicBezTo>
                <a:cubicBezTo>
                  <a:pt x="113467" y="297454"/>
                  <a:pt x="77412" y="297454"/>
                  <a:pt x="41357" y="297454"/>
                </a:cubicBezTo>
                <a:cubicBezTo>
                  <a:pt x="14315" y="297454"/>
                  <a:pt x="0" y="283138"/>
                  <a:pt x="0" y="256096"/>
                </a:cubicBezTo>
                <a:cubicBezTo>
                  <a:pt x="0" y="184517"/>
                  <a:pt x="0" y="112937"/>
                  <a:pt x="0" y="41357"/>
                </a:cubicBezTo>
                <a:cubicBezTo>
                  <a:pt x="0" y="14315"/>
                  <a:pt x="14846" y="0"/>
                  <a:pt x="41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1DEF5B47-9BFF-4AFA-91E4-8FC4313F29EA}"/>
              </a:ext>
            </a:extLst>
          </p:cNvPr>
          <p:cNvSpPr>
            <a:spLocks noChangeAspect="1"/>
          </p:cNvSpPr>
          <p:nvPr/>
        </p:nvSpPr>
        <p:spPr>
          <a:xfrm>
            <a:off x="4081827" y="1689659"/>
            <a:ext cx="284465" cy="283097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" name="Rounded Rectangle 2">
            <a:extLst>
              <a:ext uri="{FF2B5EF4-FFF2-40B4-BE49-F238E27FC236}">
                <a16:creationId xmlns:a16="http://schemas.microsoft.com/office/drawing/2014/main" id="{E2018BDA-6A5F-4776-812D-8EA445E4FE3F}"/>
              </a:ext>
            </a:extLst>
          </p:cNvPr>
          <p:cNvSpPr/>
          <p:nvPr/>
        </p:nvSpPr>
        <p:spPr>
          <a:xfrm>
            <a:off x="5497613" y="5307476"/>
            <a:ext cx="258315" cy="25831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5" name="Rounded Rectangle 2">
            <a:extLst>
              <a:ext uri="{FF2B5EF4-FFF2-40B4-BE49-F238E27FC236}">
                <a16:creationId xmlns:a16="http://schemas.microsoft.com/office/drawing/2014/main" id="{C85811BC-E0BD-4D1B-83C3-CE66C3047DDA}"/>
              </a:ext>
            </a:extLst>
          </p:cNvPr>
          <p:cNvSpPr/>
          <p:nvPr/>
        </p:nvSpPr>
        <p:spPr>
          <a:xfrm>
            <a:off x="2779268" y="2821629"/>
            <a:ext cx="277650" cy="277650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6" name="Rounded Rectangle 3">
            <a:extLst>
              <a:ext uri="{FF2B5EF4-FFF2-40B4-BE49-F238E27FC236}">
                <a16:creationId xmlns:a16="http://schemas.microsoft.com/office/drawing/2014/main" id="{FBBBA821-732E-4725-A9B5-C1C336AD1A91}"/>
              </a:ext>
            </a:extLst>
          </p:cNvPr>
          <p:cNvSpPr>
            <a:spLocks noChangeAspect="1"/>
          </p:cNvSpPr>
          <p:nvPr/>
        </p:nvSpPr>
        <p:spPr>
          <a:xfrm>
            <a:off x="6029372" y="2348040"/>
            <a:ext cx="247225" cy="24722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7" name="Rounded Rectangle 8">
            <a:extLst>
              <a:ext uri="{FF2B5EF4-FFF2-40B4-BE49-F238E27FC236}">
                <a16:creationId xmlns:a16="http://schemas.microsoft.com/office/drawing/2014/main" id="{85804EB5-0948-42B8-A5DE-B55F13F13C51}"/>
              </a:ext>
            </a:extLst>
          </p:cNvPr>
          <p:cNvSpPr>
            <a:spLocks noChangeAspect="1"/>
          </p:cNvSpPr>
          <p:nvPr/>
        </p:nvSpPr>
        <p:spPr>
          <a:xfrm>
            <a:off x="5750851" y="1082031"/>
            <a:ext cx="278521" cy="283679"/>
          </a:xfrm>
          <a:custGeom>
            <a:avLst/>
            <a:gdLst/>
            <a:ahLst/>
            <a:cxn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close/>
                <a:moveTo>
                  <a:pt x="2688485" y="1475633"/>
                </a:moveTo>
                <a:cubicBezTo>
                  <a:pt x="2399554" y="1478429"/>
                  <a:pt x="2281670" y="1553418"/>
                  <a:pt x="2136833" y="1663036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lnTo>
                  <a:pt x="2136833" y="2084121"/>
                </a:lnTo>
                <a:cubicBezTo>
                  <a:pt x="2259735" y="1821652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235101" y="1504458"/>
                  <a:pt x="2840340" y="1479943"/>
                </a:cubicBezTo>
                <a:cubicBezTo>
                  <a:pt x="2784850" y="1476574"/>
                  <a:pt x="2734498" y="1475188"/>
                  <a:pt x="2688485" y="147563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7F86E1E2-FC01-4128-A129-FADAE5435911}"/>
              </a:ext>
            </a:extLst>
          </p:cNvPr>
          <p:cNvCxnSpPr>
            <a:cxnSpLocks/>
            <a:stCxn id="117" idx="4"/>
            <a:endCxn id="115" idx="0"/>
          </p:cNvCxnSpPr>
          <p:nvPr/>
        </p:nvCxnSpPr>
        <p:spPr>
          <a:xfrm>
            <a:off x="6130088" y="1972756"/>
            <a:ext cx="510781" cy="10909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C00020E3-9632-4763-BD4C-DEB6485E03F5}"/>
              </a:ext>
            </a:extLst>
          </p:cNvPr>
          <p:cNvSpPr txBox="1"/>
          <p:nvPr/>
        </p:nvSpPr>
        <p:spPr>
          <a:xfrm>
            <a:off x="9287033" y="2210537"/>
            <a:ext cx="26870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Social Media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Ex: Instagram,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Youtube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Facebook, Twitter, etc.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00020E3-9632-4763-BD4C-DEB6485E03F5}"/>
              </a:ext>
            </a:extLst>
          </p:cNvPr>
          <p:cNvSpPr txBox="1"/>
          <p:nvPr/>
        </p:nvSpPr>
        <p:spPr>
          <a:xfrm>
            <a:off x="9287032" y="4311661"/>
            <a:ext cx="26870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altLang="ko-KR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E-Commerce</a:t>
            </a:r>
            <a:endParaRPr lang="id-ID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Ex: </a:t>
            </a:r>
            <a:r>
              <a:rPr lang="id-ID" altLang="ko-KR" sz="1400" dirty="0">
                <a:solidFill>
                  <a:schemeClr val="bg1"/>
                </a:solidFill>
                <a:cs typeface="Arial" pitchFamily="34" charset="0"/>
              </a:rPr>
              <a:t>Blibli, Tokopedia, Bukalapak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00020E3-9632-4763-BD4C-DEB6485E03F5}"/>
              </a:ext>
            </a:extLst>
          </p:cNvPr>
          <p:cNvSpPr txBox="1"/>
          <p:nvPr/>
        </p:nvSpPr>
        <p:spPr>
          <a:xfrm>
            <a:off x="9289881" y="3261099"/>
            <a:ext cx="26870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Chatting Platform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Ex: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Whatsapp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LINE, Telegram, WeChat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00020E3-9632-4763-BD4C-DEB6485E03F5}"/>
              </a:ext>
            </a:extLst>
          </p:cNvPr>
          <p:cNvSpPr txBox="1"/>
          <p:nvPr/>
        </p:nvSpPr>
        <p:spPr>
          <a:xfrm>
            <a:off x="8754142" y="5362223"/>
            <a:ext cx="3219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itchFamily="34" charset="0"/>
              </a:rPr>
              <a:t>Ride Hailing / e-Money App</a:t>
            </a:r>
            <a:endParaRPr lang="id-ID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Ex: Grab, Go-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Jek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, OVO, Dana</a:t>
            </a:r>
          </a:p>
        </p:txBody>
      </p:sp>
    </p:spTree>
    <p:extLst>
      <p:ext uri="{BB962C8B-B14F-4D97-AF65-F5344CB8AC3E}">
        <p14:creationId xmlns:p14="http://schemas.microsoft.com/office/powerpoint/2010/main" val="10792942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1087" y="35899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altLang="ko-KR" sz="5400" dirty="0">
                <a:solidFill>
                  <a:schemeClr val="bg1"/>
                </a:solidFill>
                <a:latin typeface="Stencil" panose="040409050D0802020404" pitchFamily="82" charset="0"/>
                <a:cs typeface="Arial" pitchFamily="34" charset="0"/>
              </a:rPr>
              <a:t>FINHACKS 2017</a:t>
            </a:r>
            <a:endParaRPr lang="ko-KR" altLang="en-US" sz="5400" dirty="0">
              <a:solidFill>
                <a:schemeClr val="bg1"/>
              </a:solidFill>
              <a:latin typeface="Stencil" panose="040409050D0802020404" pitchFamily="82" charset="0"/>
              <a:cs typeface="Arial" pitchFamily="34" charset="0"/>
            </a:endParaRPr>
          </a:p>
        </p:txBody>
      </p:sp>
      <p:sp>
        <p:nvSpPr>
          <p:cNvPr id="30" name="Rounded Rectangle 39">
            <a:extLst>
              <a:ext uri="{FF2B5EF4-FFF2-40B4-BE49-F238E27FC236}">
                <a16:creationId xmlns:a16="http://schemas.microsoft.com/office/drawing/2014/main" id="{8931C1F2-0751-4706-98B1-FC5431AF70F6}"/>
              </a:ext>
            </a:extLst>
          </p:cNvPr>
          <p:cNvSpPr/>
          <p:nvPr/>
        </p:nvSpPr>
        <p:spPr>
          <a:xfrm rot="2849330">
            <a:off x="867758" y="1404914"/>
            <a:ext cx="3957316" cy="4542791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0D0FA16B-1DA1-49B0-977B-8F13D045B2EF}"/>
              </a:ext>
            </a:extLst>
          </p:cNvPr>
          <p:cNvSpPr/>
          <p:nvPr/>
        </p:nvSpPr>
        <p:spPr>
          <a:xfrm rot="21088951">
            <a:off x="2029123" y="1063991"/>
            <a:ext cx="1742312" cy="3312385"/>
          </a:xfrm>
          <a:prstGeom prst="roundRect">
            <a:avLst>
              <a:gd name="adj" fmla="val 13580"/>
            </a:avLst>
          </a:prstGeom>
          <a:solidFill>
            <a:srgbClr val="262626"/>
          </a:solidFill>
          <a:ln w="88900">
            <a:noFill/>
          </a:ln>
          <a:effectLst/>
          <a:scene3d>
            <a:camera prst="perspectiveFront"/>
            <a:lightRig rig="threePt" dir="t"/>
          </a:scene3d>
          <a:sp3d prstMaterial="plastic">
            <a:bevelT w="127000" h="50800"/>
            <a:bevelB w="127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ounded Rectangle 23">
            <a:extLst>
              <a:ext uri="{FF2B5EF4-FFF2-40B4-BE49-F238E27FC236}">
                <a16:creationId xmlns:a16="http://schemas.microsoft.com/office/drawing/2014/main" id="{88208E44-7EC8-4CD6-B47D-8A1B0D3249F6}"/>
              </a:ext>
            </a:extLst>
          </p:cNvPr>
          <p:cNvSpPr/>
          <p:nvPr/>
        </p:nvSpPr>
        <p:spPr>
          <a:xfrm rot="21088951">
            <a:off x="3167500" y="3608969"/>
            <a:ext cx="79940" cy="82434"/>
          </a:xfrm>
          <a:prstGeom prst="roundRect">
            <a:avLst/>
          </a:prstGeom>
          <a:solidFill>
            <a:srgbClr val="737373"/>
          </a:solidFill>
          <a:ln w="6350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D1E12EC5-AD1A-48FF-8A24-A3F2C2DF142D}"/>
              </a:ext>
            </a:extLst>
          </p:cNvPr>
          <p:cNvSpPr txBox="1">
            <a:spLocks/>
          </p:cNvSpPr>
          <p:nvPr/>
        </p:nvSpPr>
        <p:spPr>
          <a:xfrm rot="21066098">
            <a:off x="2107650" y="1328048"/>
            <a:ext cx="1590190" cy="2717559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457223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14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9" t="30145" r="19082" b="9952"/>
          <a:stretch/>
        </p:blipFill>
        <p:spPr>
          <a:xfrm rot="21041146">
            <a:off x="2114524" y="1321135"/>
            <a:ext cx="1572367" cy="2693005"/>
          </a:xfrm>
          <a:prstGeom prst="rect">
            <a:avLst/>
          </a:prstGeom>
        </p:spPr>
      </p:pic>
      <p:sp>
        <p:nvSpPr>
          <p:cNvPr id="36" name="Rounded Rectangle 53">
            <a:extLst>
              <a:ext uri="{FF2B5EF4-FFF2-40B4-BE49-F238E27FC236}">
                <a16:creationId xmlns:a16="http://schemas.microsoft.com/office/drawing/2014/main" id="{6BE6AF53-07C5-488A-B27F-4BF8F9423057}"/>
              </a:ext>
            </a:extLst>
          </p:cNvPr>
          <p:cNvSpPr/>
          <p:nvPr/>
        </p:nvSpPr>
        <p:spPr>
          <a:xfrm rot="3514495">
            <a:off x="3426021" y="2896699"/>
            <a:ext cx="455229" cy="52165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5" name="Rounded Rectangle 52">
            <a:extLst>
              <a:ext uri="{FF2B5EF4-FFF2-40B4-BE49-F238E27FC236}">
                <a16:creationId xmlns:a16="http://schemas.microsoft.com/office/drawing/2014/main" id="{38863522-2BB4-4849-BF2E-A112D9818522}"/>
              </a:ext>
            </a:extLst>
          </p:cNvPr>
          <p:cNvSpPr/>
          <p:nvPr/>
        </p:nvSpPr>
        <p:spPr>
          <a:xfrm rot="3514495">
            <a:off x="3362988" y="2542886"/>
            <a:ext cx="480090" cy="6103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ounded Rectangle 51">
            <a:extLst>
              <a:ext uri="{FF2B5EF4-FFF2-40B4-BE49-F238E27FC236}">
                <a16:creationId xmlns:a16="http://schemas.microsoft.com/office/drawing/2014/main" id="{1BF7938C-910D-45EE-8CD9-7BE15344C008}"/>
              </a:ext>
            </a:extLst>
          </p:cNvPr>
          <p:cNvSpPr/>
          <p:nvPr/>
        </p:nvSpPr>
        <p:spPr>
          <a:xfrm rot="3514495">
            <a:off x="3331964" y="2202713"/>
            <a:ext cx="480090" cy="61034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4" name="Freeform: Shape 21">
            <a:extLst>
              <a:ext uri="{FF2B5EF4-FFF2-40B4-BE49-F238E27FC236}">
                <a16:creationId xmlns:a16="http://schemas.microsoft.com/office/drawing/2014/main" id="{677E08FC-A565-438C-9150-7645EC691A81}"/>
              </a:ext>
            </a:extLst>
          </p:cNvPr>
          <p:cNvSpPr/>
          <p:nvPr/>
        </p:nvSpPr>
        <p:spPr>
          <a:xfrm>
            <a:off x="6325383" y="2907839"/>
            <a:ext cx="599263" cy="602513"/>
          </a:xfrm>
          <a:custGeom>
            <a:avLst/>
            <a:gdLst>
              <a:gd name="connsiteX0" fmla="*/ 195824 w 389804"/>
              <a:gd name="connsiteY0" fmla="*/ 283130 h 391918"/>
              <a:gd name="connsiteX1" fmla="*/ 256546 w 389804"/>
              <a:gd name="connsiteY1" fmla="*/ 299085 h 391918"/>
              <a:gd name="connsiteX2" fmla="*/ 348938 w 389804"/>
              <a:gd name="connsiteY2" fmla="*/ 361950 h 391918"/>
              <a:gd name="connsiteX3" fmla="*/ 354653 w 389804"/>
              <a:gd name="connsiteY3" fmla="*/ 367665 h 391918"/>
              <a:gd name="connsiteX4" fmla="*/ 333698 w 389804"/>
              <a:gd name="connsiteY4" fmla="*/ 391477 h 391918"/>
              <a:gd name="connsiteX5" fmla="*/ 324173 w 389804"/>
              <a:gd name="connsiteY5" fmla="*/ 386715 h 391918"/>
              <a:gd name="connsiteX6" fmla="*/ 249878 w 389804"/>
              <a:gd name="connsiteY6" fmla="*/ 335280 h 391918"/>
              <a:gd name="connsiteX7" fmla="*/ 137483 w 389804"/>
              <a:gd name="connsiteY7" fmla="*/ 330517 h 391918"/>
              <a:gd name="connsiteX8" fmla="*/ 44138 w 389804"/>
              <a:gd name="connsiteY8" fmla="*/ 387667 h 391918"/>
              <a:gd name="connsiteX9" fmla="*/ 28898 w 389804"/>
              <a:gd name="connsiteY9" fmla="*/ 384810 h 391918"/>
              <a:gd name="connsiteX10" fmla="*/ 34613 w 389804"/>
              <a:gd name="connsiteY10" fmla="*/ 351472 h 391918"/>
              <a:gd name="connsiteX11" fmla="*/ 133673 w 389804"/>
              <a:gd name="connsiteY11" fmla="*/ 294322 h 391918"/>
              <a:gd name="connsiteX12" fmla="*/ 195824 w 389804"/>
              <a:gd name="connsiteY12" fmla="*/ 283130 h 391918"/>
              <a:gd name="connsiteX13" fmla="*/ 108908 w 389804"/>
              <a:gd name="connsiteY13" fmla="*/ 74295 h 391918"/>
              <a:gd name="connsiteX14" fmla="*/ 98431 w 389804"/>
              <a:gd name="connsiteY14" fmla="*/ 80962 h 391918"/>
              <a:gd name="connsiteX15" fmla="*/ 99383 w 389804"/>
              <a:gd name="connsiteY15" fmla="*/ 141922 h 391918"/>
              <a:gd name="connsiteX16" fmla="*/ 165106 w 389804"/>
              <a:gd name="connsiteY16" fmla="*/ 114300 h 391918"/>
              <a:gd name="connsiteX17" fmla="*/ 223208 w 389804"/>
              <a:gd name="connsiteY17" fmla="*/ 114300 h 391918"/>
              <a:gd name="connsiteX18" fmla="*/ 287978 w 389804"/>
              <a:gd name="connsiteY18" fmla="*/ 140970 h 391918"/>
              <a:gd name="connsiteX19" fmla="*/ 287978 w 389804"/>
              <a:gd name="connsiteY19" fmla="*/ 102870 h 391918"/>
              <a:gd name="connsiteX20" fmla="*/ 260356 w 389804"/>
              <a:gd name="connsiteY20" fmla="*/ 74295 h 391918"/>
              <a:gd name="connsiteX21" fmla="*/ 108908 w 389804"/>
              <a:gd name="connsiteY21" fmla="*/ 74295 h 391918"/>
              <a:gd name="connsiteX22" fmla="*/ 141293 w 389804"/>
              <a:gd name="connsiteY22" fmla="*/ 0 h 391918"/>
              <a:gd name="connsiteX23" fmla="*/ 248926 w 389804"/>
              <a:gd name="connsiteY23" fmla="*/ 0 h 391918"/>
              <a:gd name="connsiteX24" fmla="*/ 259403 w 389804"/>
              <a:gd name="connsiteY24" fmla="*/ 13335 h 391918"/>
              <a:gd name="connsiteX25" fmla="*/ 282263 w 389804"/>
              <a:gd name="connsiteY25" fmla="*/ 34290 h 391918"/>
              <a:gd name="connsiteX26" fmla="*/ 317506 w 389804"/>
              <a:gd name="connsiteY26" fmla="*/ 69532 h 391918"/>
              <a:gd name="connsiteX27" fmla="*/ 318458 w 389804"/>
              <a:gd name="connsiteY27" fmla="*/ 104775 h 391918"/>
              <a:gd name="connsiteX28" fmla="*/ 318458 w 389804"/>
              <a:gd name="connsiteY28" fmla="*/ 146685 h 391918"/>
              <a:gd name="connsiteX29" fmla="*/ 326078 w 389804"/>
              <a:gd name="connsiteY29" fmla="*/ 157162 h 391918"/>
              <a:gd name="connsiteX30" fmla="*/ 384181 w 389804"/>
              <a:gd name="connsiteY30" fmla="*/ 180022 h 391918"/>
              <a:gd name="connsiteX31" fmla="*/ 387991 w 389804"/>
              <a:gd name="connsiteY31" fmla="*/ 190500 h 391918"/>
              <a:gd name="connsiteX32" fmla="*/ 326078 w 389804"/>
              <a:gd name="connsiteY32" fmla="*/ 298132 h 391918"/>
              <a:gd name="connsiteX33" fmla="*/ 313696 w 389804"/>
              <a:gd name="connsiteY33" fmla="*/ 300990 h 391918"/>
              <a:gd name="connsiteX34" fmla="*/ 223208 w 389804"/>
              <a:gd name="connsiteY34" fmla="*/ 254317 h 391918"/>
              <a:gd name="connsiteX35" fmla="*/ 128911 w 389804"/>
              <a:gd name="connsiteY35" fmla="*/ 264795 h 391918"/>
              <a:gd name="connsiteX36" fmla="*/ 73666 w 389804"/>
              <a:gd name="connsiteY36" fmla="*/ 295275 h 391918"/>
              <a:gd name="connsiteX37" fmla="*/ 61283 w 389804"/>
              <a:gd name="connsiteY37" fmla="*/ 292417 h 391918"/>
              <a:gd name="connsiteX38" fmla="*/ 2228 w 389804"/>
              <a:gd name="connsiteY38" fmla="*/ 190500 h 391918"/>
              <a:gd name="connsiteX39" fmla="*/ 6038 w 389804"/>
              <a:gd name="connsiteY39" fmla="*/ 180022 h 391918"/>
              <a:gd name="connsiteX40" fmla="*/ 64141 w 389804"/>
              <a:gd name="connsiteY40" fmla="*/ 157162 h 391918"/>
              <a:gd name="connsiteX41" fmla="*/ 68903 w 389804"/>
              <a:gd name="connsiteY41" fmla="*/ 145732 h 391918"/>
              <a:gd name="connsiteX42" fmla="*/ 68903 w 389804"/>
              <a:gd name="connsiteY42" fmla="*/ 68580 h 391918"/>
              <a:gd name="connsiteX43" fmla="*/ 102241 w 389804"/>
              <a:gd name="connsiteY43" fmla="*/ 34290 h 391918"/>
              <a:gd name="connsiteX44" fmla="*/ 104146 w 389804"/>
              <a:gd name="connsiteY44" fmla="*/ 34290 h 391918"/>
              <a:gd name="connsiteX45" fmla="*/ 128911 w 389804"/>
              <a:gd name="connsiteY45" fmla="*/ 33337 h 391918"/>
              <a:gd name="connsiteX46" fmla="*/ 131768 w 389804"/>
              <a:gd name="connsiteY46" fmla="*/ 9525 h 391918"/>
              <a:gd name="connsiteX47" fmla="*/ 141293 w 389804"/>
              <a:gd name="connsiteY47" fmla="*/ 0 h 39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89804" h="391918">
                <a:moveTo>
                  <a:pt x="195824" y="283130"/>
                </a:moveTo>
                <a:cubicBezTo>
                  <a:pt x="216303" y="283845"/>
                  <a:pt x="236543" y="289084"/>
                  <a:pt x="256546" y="299085"/>
                </a:cubicBezTo>
                <a:cubicBezTo>
                  <a:pt x="290836" y="315277"/>
                  <a:pt x="319411" y="338137"/>
                  <a:pt x="348938" y="361950"/>
                </a:cubicBezTo>
                <a:cubicBezTo>
                  <a:pt x="350843" y="363855"/>
                  <a:pt x="352748" y="365760"/>
                  <a:pt x="354653" y="367665"/>
                </a:cubicBezTo>
                <a:cubicBezTo>
                  <a:pt x="347986" y="376237"/>
                  <a:pt x="341318" y="384810"/>
                  <a:pt x="333698" y="391477"/>
                </a:cubicBezTo>
                <a:cubicBezTo>
                  <a:pt x="330841" y="393382"/>
                  <a:pt x="327031" y="388620"/>
                  <a:pt x="324173" y="386715"/>
                </a:cubicBezTo>
                <a:cubicBezTo>
                  <a:pt x="300361" y="368617"/>
                  <a:pt x="276548" y="350520"/>
                  <a:pt x="249878" y="335280"/>
                </a:cubicBezTo>
                <a:cubicBezTo>
                  <a:pt x="212730" y="314325"/>
                  <a:pt x="175583" y="313372"/>
                  <a:pt x="137483" y="330517"/>
                </a:cubicBezTo>
                <a:cubicBezTo>
                  <a:pt x="104145" y="345757"/>
                  <a:pt x="73665" y="366712"/>
                  <a:pt x="44138" y="387667"/>
                </a:cubicBezTo>
                <a:cubicBezTo>
                  <a:pt x="37470" y="392430"/>
                  <a:pt x="34613" y="392430"/>
                  <a:pt x="28898" y="384810"/>
                </a:cubicBezTo>
                <a:cubicBezTo>
                  <a:pt x="15563" y="364807"/>
                  <a:pt x="14610" y="364807"/>
                  <a:pt x="34613" y="351472"/>
                </a:cubicBezTo>
                <a:cubicBezTo>
                  <a:pt x="66045" y="329565"/>
                  <a:pt x="97478" y="308610"/>
                  <a:pt x="133673" y="294322"/>
                </a:cubicBezTo>
                <a:cubicBezTo>
                  <a:pt x="154628" y="286226"/>
                  <a:pt x="175345" y="282416"/>
                  <a:pt x="195824" y="283130"/>
                </a:cubicBezTo>
                <a:close/>
                <a:moveTo>
                  <a:pt x="108908" y="74295"/>
                </a:moveTo>
                <a:cubicBezTo>
                  <a:pt x="104146" y="74295"/>
                  <a:pt x="98431" y="72390"/>
                  <a:pt x="98431" y="80962"/>
                </a:cubicBezTo>
                <a:cubicBezTo>
                  <a:pt x="99383" y="100965"/>
                  <a:pt x="99383" y="120967"/>
                  <a:pt x="99383" y="141922"/>
                </a:cubicBezTo>
                <a:cubicBezTo>
                  <a:pt x="122243" y="132397"/>
                  <a:pt x="144151" y="124777"/>
                  <a:pt x="165106" y="114300"/>
                </a:cubicBezTo>
                <a:cubicBezTo>
                  <a:pt x="185108" y="103822"/>
                  <a:pt x="203206" y="103822"/>
                  <a:pt x="223208" y="114300"/>
                </a:cubicBezTo>
                <a:cubicBezTo>
                  <a:pt x="244163" y="124777"/>
                  <a:pt x="266071" y="132397"/>
                  <a:pt x="287978" y="140970"/>
                </a:cubicBezTo>
                <a:cubicBezTo>
                  <a:pt x="287978" y="126682"/>
                  <a:pt x="287978" y="115252"/>
                  <a:pt x="287978" y="102870"/>
                </a:cubicBezTo>
                <a:cubicBezTo>
                  <a:pt x="287978" y="74295"/>
                  <a:pt x="287978" y="74295"/>
                  <a:pt x="260356" y="74295"/>
                </a:cubicBezTo>
                <a:cubicBezTo>
                  <a:pt x="209873" y="74295"/>
                  <a:pt x="159391" y="74295"/>
                  <a:pt x="108908" y="74295"/>
                </a:cubicBezTo>
                <a:close/>
                <a:moveTo>
                  <a:pt x="141293" y="0"/>
                </a:moveTo>
                <a:cubicBezTo>
                  <a:pt x="177488" y="0"/>
                  <a:pt x="212731" y="0"/>
                  <a:pt x="248926" y="0"/>
                </a:cubicBezTo>
                <a:cubicBezTo>
                  <a:pt x="257498" y="0"/>
                  <a:pt x="259403" y="6667"/>
                  <a:pt x="259403" y="13335"/>
                </a:cubicBezTo>
                <a:cubicBezTo>
                  <a:pt x="260356" y="34290"/>
                  <a:pt x="260356" y="34290"/>
                  <a:pt x="282263" y="34290"/>
                </a:cubicBezTo>
                <a:cubicBezTo>
                  <a:pt x="310838" y="34290"/>
                  <a:pt x="317506" y="40957"/>
                  <a:pt x="317506" y="69532"/>
                </a:cubicBezTo>
                <a:cubicBezTo>
                  <a:pt x="318458" y="81915"/>
                  <a:pt x="318458" y="93345"/>
                  <a:pt x="318458" y="104775"/>
                </a:cubicBezTo>
                <a:cubicBezTo>
                  <a:pt x="318458" y="119062"/>
                  <a:pt x="318458" y="132397"/>
                  <a:pt x="318458" y="146685"/>
                </a:cubicBezTo>
                <a:cubicBezTo>
                  <a:pt x="318458" y="152400"/>
                  <a:pt x="320363" y="155257"/>
                  <a:pt x="326078" y="157162"/>
                </a:cubicBezTo>
                <a:cubicBezTo>
                  <a:pt x="345128" y="164782"/>
                  <a:pt x="364178" y="173355"/>
                  <a:pt x="384181" y="180022"/>
                </a:cubicBezTo>
                <a:cubicBezTo>
                  <a:pt x="390848" y="182880"/>
                  <a:pt x="390848" y="184785"/>
                  <a:pt x="387991" y="190500"/>
                </a:cubicBezTo>
                <a:cubicBezTo>
                  <a:pt x="367036" y="226695"/>
                  <a:pt x="346081" y="261937"/>
                  <a:pt x="326078" y="298132"/>
                </a:cubicBezTo>
                <a:cubicBezTo>
                  <a:pt x="322268" y="304800"/>
                  <a:pt x="319411" y="305752"/>
                  <a:pt x="313696" y="300990"/>
                </a:cubicBezTo>
                <a:cubicBezTo>
                  <a:pt x="286073" y="280987"/>
                  <a:pt x="257498" y="262890"/>
                  <a:pt x="223208" y="254317"/>
                </a:cubicBezTo>
                <a:cubicBezTo>
                  <a:pt x="189871" y="245745"/>
                  <a:pt x="159391" y="252412"/>
                  <a:pt x="128911" y="264795"/>
                </a:cubicBezTo>
                <a:cubicBezTo>
                  <a:pt x="108908" y="273367"/>
                  <a:pt x="90811" y="283845"/>
                  <a:pt x="73666" y="295275"/>
                </a:cubicBezTo>
                <a:cubicBezTo>
                  <a:pt x="67951" y="299085"/>
                  <a:pt x="65093" y="299085"/>
                  <a:pt x="61283" y="292417"/>
                </a:cubicBezTo>
                <a:cubicBezTo>
                  <a:pt x="42233" y="258127"/>
                  <a:pt x="22231" y="223837"/>
                  <a:pt x="2228" y="190500"/>
                </a:cubicBezTo>
                <a:cubicBezTo>
                  <a:pt x="-1582" y="184785"/>
                  <a:pt x="-629" y="181927"/>
                  <a:pt x="6038" y="180022"/>
                </a:cubicBezTo>
                <a:cubicBezTo>
                  <a:pt x="25088" y="172402"/>
                  <a:pt x="44138" y="163830"/>
                  <a:pt x="64141" y="157162"/>
                </a:cubicBezTo>
                <a:cubicBezTo>
                  <a:pt x="66998" y="155257"/>
                  <a:pt x="68903" y="152400"/>
                  <a:pt x="68903" y="145732"/>
                </a:cubicBezTo>
                <a:cubicBezTo>
                  <a:pt x="68903" y="120015"/>
                  <a:pt x="68903" y="94297"/>
                  <a:pt x="68903" y="68580"/>
                </a:cubicBezTo>
                <a:cubicBezTo>
                  <a:pt x="68903" y="42862"/>
                  <a:pt x="76523" y="34290"/>
                  <a:pt x="102241" y="34290"/>
                </a:cubicBezTo>
                <a:cubicBezTo>
                  <a:pt x="103193" y="34290"/>
                  <a:pt x="104146" y="34290"/>
                  <a:pt x="104146" y="34290"/>
                </a:cubicBezTo>
                <a:cubicBezTo>
                  <a:pt x="112718" y="34290"/>
                  <a:pt x="123196" y="37147"/>
                  <a:pt x="128911" y="33337"/>
                </a:cubicBezTo>
                <a:cubicBezTo>
                  <a:pt x="135578" y="28575"/>
                  <a:pt x="130816" y="18097"/>
                  <a:pt x="131768" y="9525"/>
                </a:cubicBezTo>
                <a:cubicBezTo>
                  <a:pt x="132721" y="2857"/>
                  <a:pt x="135578" y="0"/>
                  <a:pt x="14129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543">
            <a:off x="4803384" y="1873896"/>
            <a:ext cx="6774294" cy="38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283522" y="156437"/>
            <a:ext cx="11573197" cy="7242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 err="1">
                <a:latin typeface="Bebas" pitchFamily="2" charset="0"/>
              </a:rPr>
              <a:t>Finhacks</a:t>
            </a:r>
            <a:r>
              <a:rPr lang="en-US" sz="4400" dirty="0">
                <a:latin typeface="Bebas" pitchFamily="2" charset="0"/>
              </a:rPr>
              <a:t> 2017 #</a:t>
            </a:r>
            <a:r>
              <a:rPr lang="en-US" sz="4400" dirty="0" err="1">
                <a:latin typeface="Bebas" pitchFamily="2" charset="0"/>
              </a:rPr>
              <a:t>Codescape</a:t>
            </a:r>
            <a:endParaRPr lang="en-US" sz="4400" dirty="0">
              <a:latin typeface="Bebas" pitchFamily="2" charset="0"/>
            </a:endParaRPr>
          </a:p>
        </p:txBody>
      </p:sp>
      <p:pic>
        <p:nvPicPr>
          <p:cNvPr id="1026" name="Picture 2" descr="Yang terbaik dari yang terbaik di Finhacks 2017 #Codescape / DailySocial">
            <a:extLst>
              <a:ext uri="{FF2B5EF4-FFF2-40B4-BE49-F238E27FC236}">
                <a16:creationId xmlns:a16="http://schemas.microsoft.com/office/drawing/2014/main" id="{91AB1B80-1B7A-4CAA-9F5B-DDF5A42BB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81" y="805690"/>
            <a:ext cx="5293500" cy="39701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06A315C-008C-4E8A-B144-367086427D57}"/>
              </a:ext>
            </a:extLst>
          </p:cNvPr>
          <p:cNvSpPr/>
          <p:nvPr/>
        </p:nvSpPr>
        <p:spPr>
          <a:xfrm>
            <a:off x="370182" y="4908990"/>
            <a:ext cx="11610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Juara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pertama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Finhack</a:t>
            </a:r>
            <a:r>
              <a:rPr lang="en-US" dirty="0">
                <a:latin typeface="Consolas" panose="020B0609020204030204" pitchFamily="49" charset="0"/>
              </a:rPr>
              <a:t> 2017 #</a:t>
            </a:r>
            <a:r>
              <a:rPr lang="en-US" dirty="0" err="1">
                <a:latin typeface="Consolas" panose="020B0609020204030204" pitchFamily="49" charset="0"/>
              </a:rPr>
              <a:t>Codescape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adalah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QuickTap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sebuah</a:t>
            </a:r>
            <a:r>
              <a:rPr lang="en-US" dirty="0">
                <a:latin typeface="Consolas" panose="020B0609020204030204" pitchFamily="49" charset="0"/>
              </a:rPr>
              <a:t> custom keyboard yang </a:t>
            </a:r>
            <a:r>
              <a:rPr lang="en-US" dirty="0" err="1">
                <a:latin typeface="Consolas" panose="020B0609020204030204" pitchFamily="49" charset="0"/>
              </a:rPr>
              <a:t>memiliki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tombol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khusus</a:t>
            </a:r>
            <a:r>
              <a:rPr lang="en-US" dirty="0">
                <a:latin typeface="Consolas" panose="020B0609020204030204" pitchFamily="49" charset="0"/>
              </a:rPr>
              <a:t> BCA yang </a:t>
            </a:r>
            <a:r>
              <a:rPr lang="en-US" dirty="0" err="1">
                <a:latin typeface="Consolas" panose="020B0609020204030204" pitchFamily="49" charset="0"/>
              </a:rPr>
              <a:t>memungkinkan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pengguna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untuk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langsung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melakukan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transaksi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perbankan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rutin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seperti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cek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saldo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cek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mutas</a:t>
            </a:r>
            <a:r>
              <a:rPr lang="id-ID" dirty="0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, dan transfer </a:t>
            </a:r>
            <a:r>
              <a:rPr lang="en-US" dirty="0" err="1">
                <a:latin typeface="Consolas" panose="020B0609020204030204" pitchFamily="49" charset="0"/>
              </a:rPr>
              <a:t>tanpa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harus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membuka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aplikasi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atau</a:t>
            </a:r>
            <a:r>
              <a:rPr lang="en-US" dirty="0">
                <a:latin typeface="Consolas" panose="020B0609020204030204" pitchFamily="49" charset="0"/>
              </a:rPr>
              <a:t> web BCA </a:t>
            </a:r>
            <a:r>
              <a:rPr lang="en-US" dirty="0" err="1">
                <a:latin typeface="Consolas" panose="020B0609020204030204" pitchFamily="49" charset="0"/>
              </a:rPr>
              <a:t>terlebih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dahulu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seperti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biasanya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277EBB9-E1AE-497A-B85A-570F88AFC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45" y="784909"/>
            <a:ext cx="5786599" cy="3857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81040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FB49ADB-3A78-46B4-A1CC-23BAA81C2911}"/>
              </a:ext>
            </a:extLst>
          </p:cNvPr>
          <p:cNvGrpSpPr/>
          <p:nvPr/>
        </p:nvGrpSpPr>
        <p:grpSpPr>
          <a:xfrm>
            <a:off x="411480" y="4762777"/>
            <a:ext cx="5821680" cy="1973303"/>
            <a:chOff x="683567" y="4854158"/>
            <a:chExt cx="4320547" cy="1822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8F2214-E166-4309-83B3-EED69AF5EE1E}"/>
                </a:ext>
              </a:extLst>
            </p:cNvPr>
            <p:cNvSpPr txBox="1"/>
            <p:nvPr/>
          </p:nvSpPr>
          <p:spPr>
            <a:xfrm>
              <a:off x="683567" y="4854158"/>
              <a:ext cx="43204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Lebih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Dekat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BCA Keyboard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62-FC14-425A-8155-F329F8D3FA3E}"/>
                </a:ext>
              </a:extLst>
            </p:cNvPr>
            <p:cNvSpPr txBox="1"/>
            <p:nvPr/>
          </p:nvSpPr>
          <p:spPr>
            <a:xfrm>
              <a:off x="683567" y="5106956"/>
              <a:ext cx="432054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BCA keyboard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saat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ini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dapat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melakukan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beberapa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jenis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transaksi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seperti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informasi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saldo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mutasi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rekening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, transfer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antar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rekening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BCA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serta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transfer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ke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BCA Virtual Account.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itchFamily="34" charset="0"/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Selain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itu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bukti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transaksi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diperoleh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BCA keyboard juga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dapat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dibagikan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bentuk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gambar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ataupun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Arial" pitchFamily="34" charset="0"/>
                </a:rPr>
                <a:t>teks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373260-5EE3-464F-825E-22EC78AC6089}"/>
              </a:ext>
            </a:extLst>
          </p:cNvPr>
          <p:cNvSpPr txBox="1"/>
          <p:nvPr/>
        </p:nvSpPr>
        <p:spPr>
          <a:xfrm>
            <a:off x="722640" y="3965397"/>
            <a:ext cx="5234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“BCA keyboard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merupakan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cara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baru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mengakses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BCA mobile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melalui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keyboard smartphone</a:t>
            </a:r>
            <a:r>
              <a:rPr lang="id-ID" altLang="ko-KR" sz="1200" dirty="0">
                <a:solidFill>
                  <a:schemeClr val="bg1"/>
                </a:solidFill>
                <a:cs typeface="Arial" pitchFamily="34" charset="0"/>
              </a:rPr>
              <a:t>”</a:t>
            </a:r>
            <a:endParaRPr lang="en-US" altLang="ko-KR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849C31-1B8A-4FDA-9797-9CEF400B86B8}"/>
              </a:ext>
            </a:extLst>
          </p:cNvPr>
          <p:cNvSpPr txBox="1"/>
          <p:nvPr/>
        </p:nvSpPr>
        <p:spPr>
          <a:xfrm>
            <a:off x="722641" y="3413806"/>
            <a:ext cx="386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BCA Keyboard..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E27D575-6D5B-41FF-821E-B777562F762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D91FAEC-E386-4AA3-A809-7F45B7BB69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" r="2345"/>
          <a:stretch>
            <a:fillRect/>
          </a:stretch>
        </p:blipFill>
        <p:spPr/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15046-4A7B-4F94-80CE-49361B9F5E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" r="2345"/>
          <a:stretch>
            <a:fillRect/>
          </a:stretch>
        </p:blipFill>
        <p:spPr/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F77297F7-B577-4476-9BC1-3A42AE22B7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4" r="14774"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3B7DCD71-5163-4366-A491-D911A51E87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r="5926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1DF22C0C-30B2-4277-9D4B-526E724CE7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" r="72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28755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6757</TotalTime>
  <Words>1063</Words>
  <Application>Microsoft Office PowerPoint</Application>
  <PresentationFormat>Widescreen</PresentationFormat>
  <Paragraphs>231</Paragraphs>
  <Slides>36</Slides>
  <Notes>21</Notes>
  <HiddenSlides>2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54" baseType="lpstr">
      <vt:lpstr>Arial</vt:lpstr>
      <vt:lpstr>Arial Narrow</vt:lpstr>
      <vt:lpstr>Arial Rounded MT Bold</vt:lpstr>
      <vt:lpstr>Arial Unicode MS</vt:lpstr>
      <vt:lpstr>Bahnschrift</vt:lpstr>
      <vt:lpstr>Bahnschrift SemiBold SemiConden</vt:lpstr>
      <vt:lpstr>Bebas</vt:lpstr>
      <vt:lpstr>Berlin Sans FB</vt:lpstr>
      <vt:lpstr>Calibri</vt:lpstr>
      <vt:lpstr>Consolas</vt:lpstr>
      <vt:lpstr>Eras Bold ITC</vt:lpstr>
      <vt:lpstr>Ink Free</vt:lpstr>
      <vt:lpstr>Segoe UI Black</vt:lpstr>
      <vt:lpstr>Stencil</vt:lpstr>
      <vt:lpstr>Cover and End Slide Master</vt:lpstr>
      <vt:lpstr>Contents Slide Master</vt:lpstr>
      <vt:lpstr>Section Break Slide Master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Frans Yosafat</cp:lastModifiedBy>
  <cp:revision>279</cp:revision>
  <dcterms:created xsi:type="dcterms:W3CDTF">2018-04-24T17:14:44Z</dcterms:created>
  <dcterms:modified xsi:type="dcterms:W3CDTF">2019-06-28T18:00:06Z</dcterms:modified>
</cp:coreProperties>
</file>